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5" r:id="rId5"/>
    <p:sldId id="266" r:id="rId6"/>
    <p:sldId id="271" r:id="rId7"/>
    <p:sldId id="272" r:id="rId8"/>
    <p:sldId id="261" r:id="rId9"/>
    <p:sldId id="268" r:id="rId10"/>
    <p:sldId id="273" r:id="rId11"/>
    <p:sldId id="262" r:id="rId12"/>
    <p:sldId id="260" r:id="rId13"/>
    <p:sldId id="270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227925-BF67-4BD1-B7B6-B7AB63C20A25}" v="2" dt="2018-04-12T02:40:26.206"/>
    <p1510:client id="{13E8874D-1A5B-4BAB-90C3-42DFA3A8DF96}" v="26" dt="2018-04-12T02:45:16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Biase, Roberto" userId="S::1796128@johnabbottcollege.net::8bccd31f-1431-4018-aa4c-4f18ccac84d5" providerId="AD" clId="Web-{56E8CF29-9304-4031-9BDC-3FD1103A52CE}"/>
    <pc:docChg chg="modSld">
      <pc:chgData name="DiBiase, Roberto" userId="S::1796128@johnabbottcollege.net::8bccd31f-1431-4018-aa4c-4f18ccac84d5" providerId="AD" clId="Web-{56E8CF29-9304-4031-9BDC-3FD1103A52CE}" dt="2018-04-11T18:35:18.531" v="205"/>
      <pc:docMkLst>
        <pc:docMk/>
      </pc:docMkLst>
      <pc:sldChg chg="modSp">
        <pc:chgData name="DiBiase, Roberto" userId="S::1796128@johnabbottcollege.net::8bccd31f-1431-4018-aa4c-4f18ccac84d5" providerId="AD" clId="Web-{56E8CF29-9304-4031-9BDC-3FD1103A52CE}" dt="2018-04-11T18:35:16.952" v="203"/>
        <pc:sldMkLst>
          <pc:docMk/>
          <pc:sldMk cId="377140547" sldId="257"/>
        </pc:sldMkLst>
        <pc:spChg chg="mod">
          <ac:chgData name="DiBiase, Roberto" userId="S::1796128@johnabbottcollege.net::8bccd31f-1431-4018-aa4c-4f18ccac84d5" providerId="AD" clId="Web-{56E8CF29-9304-4031-9BDC-3FD1103A52CE}" dt="2018-04-11T18:35:16.952" v="203"/>
          <ac:spMkLst>
            <pc:docMk/>
            <pc:sldMk cId="377140547" sldId="257"/>
            <ac:spMk id="3" creationId="{CC8C2B37-FA7E-4AD8-8162-0F8DD0053678}"/>
          </ac:spMkLst>
        </pc:spChg>
      </pc:sldChg>
      <pc:sldChg chg="modSp">
        <pc:chgData name="DiBiase, Roberto" userId="S::1796128@johnabbottcollege.net::8bccd31f-1431-4018-aa4c-4f18ccac84d5" providerId="AD" clId="Web-{56E8CF29-9304-4031-9BDC-3FD1103A52CE}" dt="2018-04-11T18:32:26.355" v="75"/>
        <pc:sldMkLst>
          <pc:docMk/>
          <pc:sldMk cId="2414349577" sldId="263"/>
        </pc:sldMkLst>
        <pc:spChg chg="mod">
          <ac:chgData name="DiBiase, Roberto" userId="S::1796128@johnabbottcollege.net::8bccd31f-1431-4018-aa4c-4f18ccac84d5" providerId="AD" clId="Web-{56E8CF29-9304-4031-9BDC-3FD1103A52CE}" dt="2018-04-11T18:32:26.355" v="75"/>
          <ac:spMkLst>
            <pc:docMk/>
            <pc:sldMk cId="2414349577" sldId="263"/>
            <ac:spMk id="3" creationId="{00000000-0000-0000-0000-000000000000}"/>
          </ac:spMkLst>
        </pc:spChg>
        <pc:spChg chg="mod">
          <ac:chgData name="DiBiase, Roberto" userId="S::1796128@johnabbottcollege.net::8bccd31f-1431-4018-aa4c-4f18ccac84d5" providerId="AD" clId="Web-{56E8CF29-9304-4031-9BDC-3FD1103A52CE}" dt="2018-04-11T18:31:21.260" v="0"/>
          <ac:spMkLst>
            <pc:docMk/>
            <pc:sldMk cId="2414349577" sldId="263"/>
            <ac:spMk id="5" creationId="{FE6A1B01-A391-41F5-AA42-78538FF582B9}"/>
          </ac:spMkLst>
        </pc:spChg>
      </pc:sldChg>
    </pc:docChg>
  </pc:docChgLst>
  <pc:docChgLst>
    <pc:chgData name="DiBiase, Roberto" userId="S::1796128@johnabbottcollege.net::8bccd31f-1431-4018-aa4c-4f18ccac84d5" providerId="AD" clId="Web-{98F7083B-3B36-4AC7-B786-76E9C765FB38}"/>
    <pc:docChg chg="modSld">
      <pc:chgData name="DiBiase, Roberto" userId="S::1796128@johnabbottcollege.net::8bccd31f-1431-4018-aa4c-4f18ccac84d5" providerId="AD" clId="Web-{98F7083B-3B36-4AC7-B786-76E9C765FB38}" dt="2018-04-12T00:46:46.980" v="127"/>
      <pc:docMkLst>
        <pc:docMk/>
      </pc:docMkLst>
      <pc:sldChg chg="addSp delSp modSp mod setBg">
        <pc:chgData name="DiBiase, Roberto" userId="S::1796128@johnabbottcollege.net::8bccd31f-1431-4018-aa4c-4f18ccac84d5" providerId="AD" clId="Web-{98F7083B-3B36-4AC7-B786-76E9C765FB38}" dt="2018-04-12T00:42:37.458" v="111"/>
        <pc:sldMkLst>
          <pc:docMk/>
          <pc:sldMk cId="2701638779" sldId="261"/>
        </pc:sldMkLst>
        <pc:spChg chg="mod ord">
          <ac:chgData name="DiBiase, Roberto" userId="S::1796128@johnabbottcollege.net::8bccd31f-1431-4018-aa4c-4f18ccac84d5" providerId="AD" clId="Web-{98F7083B-3B36-4AC7-B786-76E9C765FB38}" dt="2018-04-12T00:42:37.458" v="111"/>
          <ac:spMkLst>
            <pc:docMk/>
            <pc:sldMk cId="2701638779" sldId="261"/>
            <ac:spMk id="2" creationId="{16B90F63-D26F-42C1-AB46-6C74D5FFFB44}"/>
          </ac:spMkLst>
        </pc:spChg>
        <pc:spChg chg="mod ord">
          <ac:chgData name="DiBiase, Roberto" userId="S::1796128@johnabbottcollege.net::8bccd31f-1431-4018-aa4c-4f18ccac84d5" providerId="AD" clId="Web-{98F7083B-3B36-4AC7-B786-76E9C765FB38}" dt="2018-04-12T00:41:40.456" v="99"/>
          <ac:spMkLst>
            <pc:docMk/>
            <pc:sldMk cId="2701638779" sldId="261"/>
            <ac:spMk id="6" creationId="{6972B7DD-90CA-47D4-BAC7-A1C486B1477E}"/>
          </ac:spMkLst>
        </pc:spChg>
        <pc:grpChg chg="add del">
          <ac:chgData name="DiBiase, Roberto" userId="S::1796128@johnabbottcollege.net::8bccd31f-1431-4018-aa4c-4f18ccac84d5" providerId="AD" clId="Web-{98F7083B-3B36-4AC7-B786-76E9C765FB38}" dt="2018-04-12T00:41:32.269" v="98"/>
          <ac:grpSpMkLst>
            <pc:docMk/>
            <pc:sldMk cId="2701638779" sldId="261"/>
            <ac:grpSpMk id="11" creationId="{1C0FF7A5-1C18-4641-9E37-ACBC7B2681A9}"/>
          </ac:grpSpMkLst>
        </pc:grpChg>
        <pc:picChg chg="add mod ord">
          <ac:chgData name="DiBiase, Roberto" userId="S::1796128@johnabbottcollege.net::8bccd31f-1431-4018-aa4c-4f18ccac84d5" providerId="AD" clId="Web-{98F7083B-3B36-4AC7-B786-76E9C765FB38}" dt="2018-04-12T00:42:25.083" v="109"/>
          <ac:picMkLst>
            <pc:docMk/>
            <pc:sldMk cId="2701638779" sldId="261"/>
            <ac:picMk id="3" creationId="{E9447968-FA43-43C3-BE73-CE5B94758670}"/>
          </ac:picMkLst>
        </pc:picChg>
        <pc:picChg chg="del">
          <ac:chgData name="DiBiase, Roberto" userId="S::1796128@johnabbottcollege.net::8bccd31f-1431-4018-aa4c-4f18ccac84d5" providerId="AD" clId="Web-{98F7083B-3B36-4AC7-B786-76E9C765FB38}" dt="2018-04-12T00:06:35.163" v="0"/>
          <ac:picMkLst>
            <pc:docMk/>
            <pc:sldMk cId="2701638779" sldId="261"/>
            <ac:picMk id="5" creationId="{71836DE2-AC06-473E-A9FD-67BD73DE0030}"/>
          </ac:picMkLst>
        </pc:picChg>
        <pc:picChg chg="add mod">
          <ac:chgData name="DiBiase, Roberto" userId="S::1796128@johnabbottcollege.net::8bccd31f-1431-4018-aa4c-4f18ccac84d5" providerId="AD" clId="Web-{98F7083B-3B36-4AC7-B786-76E9C765FB38}" dt="2018-04-12T00:42:30.114" v="110"/>
          <ac:picMkLst>
            <pc:docMk/>
            <pc:sldMk cId="2701638779" sldId="261"/>
            <ac:picMk id="5" creationId="{5CD47DFE-3B47-4C56-901F-0FD472B490CE}"/>
          </ac:picMkLst>
        </pc:picChg>
      </pc:sldChg>
      <pc:sldChg chg="modSp">
        <pc:chgData name="DiBiase, Roberto" userId="S::1796128@johnabbottcollege.net::8bccd31f-1431-4018-aa4c-4f18ccac84d5" providerId="AD" clId="Web-{98F7083B-3B36-4AC7-B786-76E9C765FB38}" dt="2018-04-12T00:46:46.980" v="127"/>
        <pc:sldMkLst>
          <pc:docMk/>
          <pc:sldMk cId="2414349577" sldId="263"/>
        </pc:sldMkLst>
        <pc:spChg chg="mod">
          <ac:chgData name="DiBiase, Roberto" userId="S::1796128@johnabbottcollege.net::8bccd31f-1431-4018-aa4c-4f18ccac84d5" providerId="AD" clId="Web-{98F7083B-3B36-4AC7-B786-76E9C765FB38}" dt="2018-04-12T00:46:20.979" v="121"/>
          <ac:spMkLst>
            <pc:docMk/>
            <pc:sldMk cId="2414349577" sldId="263"/>
            <ac:spMk id="3" creationId="{00000000-0000-0000-0000-000000000000}"/>
          </ac:spMkLst>
        </pc:spChg>
        <pc:spChg chg="mod">
          <ac:chgData name="DiBiase, Roberto" userId="S::1796128@johnabbottcollege.net::8bccd31f-1431-4018-aa4c-4f18ccac84d5" providerId="AD" clId="Web-{98F7083B-3B36-4AC7-B786-76E9C765FB38}" dt="2018-04-12T00:46:46.980" v="127"/>
          <ac:spMkLst>
            <pc:docMk/>
            <pc:sldMk cId="2414349577" sldId="263"/>
            <ac:spMk id="5" creationId="{FE6A1B01-A391-41F5-AA42-78538FF582B9}"/>
          </ac:spMkLst>
        </pc:spChg>
      </pc:sldChg>
      <pc:sldChg chg="modSp">
        <pc:chgData name="DiBiase, Roberto" userId="S::1796128@johnabbottcollege.net::8bccd31f-1431-4018-aa4c-4f18ccac84d5" providerId="AD" clId="Web-{98F7083B-3B36-4AC7-B786-76E9C765FB38}" dt="2018-04-12T00:46:10.151" v="120"/>
        <pc:sldMkLst>
          <pc:docMk/>
          <pc:sldMk cId="4146503790" sldId="264"/>
        </pc:sldMkLst>
        <pc:spChg chg="mod">
          <ac:chgData name="DiBiase, Roberto" userId="S::1796128@johnabbottcollege.net::8bccd31f-1431-4018-aa4c-4f18ccac84d5" providerId="AD" clId="Web-{98F7083B-3B36-4AC7-B786-76E9C765FB38}" dt="2018-04-12T00:46:10.151" v="120"/>
          <ac:spMkLst>
            <pc:docMk/>
            <pc:sldMk cId="4146503790" sldId="264"/>
            <ac:spMk id="3" creationId="{00000000-0000-0000-0000-000000000000}"/>
          </ac:spMkLst>
        </pc:spChg>
      </pc:sldChg>
      <pc:sldChg chg="modSp">
        <pc:chgData name="DiBiase, Roberto" userId="S::1796128@johnabbottcollege.net::8bccd31f-1431-4018-aa4c-4f18ccac84d5" providerId="AD" clId="Web-{98F7083B-3B36-4AC7-B786-76E9C765FB38}" dt="2018-04-12T00:44:16.289" v="112"/>
        <pc:sldMkLst>
          <pc:docMk/>
          <pc:sldMk cId="1444387588" sldId="265"/>
        </pc:sldMkLst>
        <pc:picChg chg="mod">
          <ac:chgData name="DiBiase, Roberto" userId="S::1796128@johnabbottcollege.net::8bccd31f-1431-4018-aa4c-4f18ccac84d5" providerId="AD" clId="Web-{98F7083B-3B36-4AC7-B786-76E9C765FB38}" dt="2018-04-12T00:44:16.289" v="112"/>
          <ac:picMkLst>
            <pc:docMk/>
            <pc:sldMk cId="1444387588" sldId="265"/>
            <ac:picMk id="2" creationId="{3BB3DB29-1D35-4E06-860B-0748EDB95A6F}"/>
          </ac:picMkLst>
        </pc:picChg>
      </pc:sldChg>
    </pc:docChg>
  </pc:docChgLst>
  <pc:docChgLst>
    <pc:chgData name="Lauer, Brandon" userId="S::1796174@johnabbottcollege.net::b6b20d7a-d0ce-46f2-b817-72ccac58d5ee" providerId="AD" clId="Web-{C3227925-BF67-4BD1-B7B6-B7AB63C20A25}"/>
    <pc:docChg chg="modSld sldOrd">
      <pc:chgData name="Lauer, Brandon" userId="S::1796174@johnabbottcollege.net::b6b20d7a-d0ce-46f2-b817-72ccac58d5ee" providerId="AD" clId="Web-{C3227925-BF67-4BD1-B7B6-B7AB63C20A25}" dt="2018-04-12T02:50:48.764" v="14"/>
      <pc:docMkLst>
        <pc:docMk/>
      </pc:docMkLst>
      <pc:sldChg chg="modSp">
        <pc:chgData name="Lauer, Brandon" userId="S::1796174@johnabbottcollege.net::b6b20d7a-d0ce-46f2-b817-72ccac58d5ee" providerId="AD" clId="Web-{C3227925-BF67-4BD1-B7B6-B7AB63C20A25}" dt="2018-04-12T02:40:26.206" v="4"/>
        <pc:sldMkLst>
          <pc:docMk/>
          <pc:sldMk cId="109857222" sldId="256"/>
        </pc:sldMkLst>
        <pc:spChg chg="mod">
          <ac:chgData name="Lauer, Brandon" userId="S::1796174@johnabbottcollege.net::b6b20d7a-d0ce-46f2-b817-72ccac58d5ee" providerId="AD" clId="Web-{C3227925-BF67-4BD1-B7B6-B7AB63C20A25}" dt="2018-04-12T02:40:26.206" v="4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Lauer, Brandon" userId="S::1796174@johnabbottcollege.net::b6b20d7a-d0ce-46f2-b817-72ccac58d5ee" providerId="AD" clId="Web-{C3227925-BF67-4BD1-B7B6-B7AB63C20A25}" dt="2018-04-12T02:50:41.138" v="11"/>
        <pc:sldMkLst>
          <pc:docMk/>
          <pc:sldMk cId="377140547" sldId="257"/>
        </pc:sldMkLst>
        <pc:spChg chg="mod">
          <ac:chgData name="Lauer, Brandon" userId="S::1796174@johnabbottcollege.net::b6b20d7a-d0ce-46f2-b817-72ccac58d5ee" providerId="AD" clId="Web-{C3227925-BF67-4BD1-B7B6-B7AB63C20A25}" dt="2018-04-12T02:50:41.138" v="11"/>
          <ac:spMkLst>
            <pc:docMk/>
            <pc:sldMk cId="377140547" sldId="257"/>
            <ac:spMk id="3" creationId="{CC8C2B37-FA7E-4AD8-8162-0F8DD0053678}"/>
          </ac:spMkLst>
        </pc:spChg>
      </pc:sldChg>
      <pc:sldChg chg="ord">
        <pc:chgData name="Lauer, Brandon" userId="S::1796174@johnabbottcollege.net::b6b20d7a-d0ce-46f2-b817-72ccac58d5ee" providerId="AD" clId="Web-{C3227925-BF67-4BD1-B7B6-B7AB63C20A25}" dt="2018-04-12T02:50:48.764" v="14"/>
        <pc:sldMkLst>
          <pc:docMk/>
          <pc:sldMk cId="1444387588" sldId="265"/>
        </pc:sldMkLst>
      </pc:sldChg>
      <pc:sldChg chg="ord">
        <pc:chgData name="Lauer, Brandon" userId="S::1796174@johnabbottcollege.net::b6b20d7a-d0ce-46f2-b817-72ccac58d5ee" providerId="AD" clId="Web-{C3227925-BF67-4BD1-B7B6-B7AB63C20A25}" dt="2018-04-12T02:50:47.060" v="13"/>
        <pc:sldMkLst>
          <pc:docMk/>
          <pc:sldMk cId="885990121" sldId="266"/>
        </pc:sldMkLst>
      </pc:sldChg>
    </pc:docChg>
  </pc:docChgLst>
  <pc:docChgLst>
    <pc:chgData name="Lauer, Brandon" userId="10033FFFA3E4630A@LIVE.COM" providerId="AD" clId="Web-{5ADDEA42-7910-43D5-96F1-F0DFAED557E3}"/>
    <pc:docChg chg="modSld">
      <pc:chgData name="Lauer, Brandon" userId="10033FFFA3E4630A@LIVE.COM" providerId="AD" clId="Web-{5ADDEA42-7910-43D5-96F1-F0DFAED557E3}" dt="2018-03-08T14:31:34.550" v="208"/>
      <pc:docMkLst>
        <pc:docMk/>
      </pc:docMkLst>
      <pc:sldChg chg="modSp">
        <pc:chgData name="Lauer, Brandon" userId="10033FFFA3E4630A@LIVE.COM" providerId="AD" clId="Web-{5ADDEA42-7910-43D5-96F1-F0DFAED557E3}" dt="2018-03-08T14:31:34.550" v="207"/>
        <pc:sldMkLst>
          <pc:docMk/>
          <pc:sldMk cId="2544899512" sldId="260"/>
        </pc:sldMkLst>
        <pc:spChg chg="mod">
          <ac:chgData name="Lauer, Brandon" userId="10033FFFA3E4630A@LIVE.COM" providerId="AD" clId="Web-{5ADDEA42-7910-43D5-96F1-F0DFAED557E3}" dt="2018-03-08T14:31:34.550" v="207"/>
          <ac:spMkLst>
            <pc:docMk/>
            <pc:sldMk cId="2544899512" sldId="260"/>
            <ac:spMk id="3" creationId="{CC8C2B37-FA7E-4AD8-8162-0F8DD0053678}"/>
          </ac:spMkLst>
        </pc:spChg>
      </pc:sldChg>
      <pc:sldChg chg="modSp">
        <pc:chgData name="Lauer, Brandon" userId="10033FFFA3E4630A@LIVE.COM" providerId="AD" clId="Web-{5ADDEA42-7910-43D5-96F1-F0DFAED557E3}" dt="2018-03-08T14:20:52.895" v="4"/>
        <pc:sldMkLst>
          <pc:docMk/>
          <pc:sldMk cId="2414349577" sldId="263"/>
        </pc:sldMkLst>
        <pc:spChg chg="mod">
          <ac:chgData name="Lauer, Brandon" userId="10033FFFA3E4630A@LIVE.COM" providerId="AD" clId="Web-{5ADDEA42-7910-43D5-96F1-F0DFAED557E3}" dt="2018-03-08T14:20:52.895" v="4"/>
          <ac:spMkLst>
            <pc:docMk/>
            <pc:sldMk cId="2414349577" sldId="263"/>
            <ac:spMk id="3" creationId="{00000000-0000-0000-0000-000000000000}"/>
          </ac:spMkLst>
        </pc:spChg>
      </pc:sldChg>
    </pc:docChg>
  </pc:docChgLst>
  <pc:docChgLst>
    <pc:chgData name="Lauer, Brandon" userId="10033FFFA3E4630A@LIVE.COM" providerId="AD" clId="Web-{8AECF278-506B-473B-B56A-29B7A4168671}"/>
    <pc:docChg chg="addSld modSld">
      <pc:chgData name="Lauer, Brandon" userId="10033FFFA3E4630A@LIVE.COM" providerId="AD" clId="Web-{8AECF278-506B-473B-B56A-29B7A4168671}" dt="2018-03-06T22:25:50.033" v="253"/>
      <pc:docMkLst>
        <pc:docMk/>
      </pc:docMkLst>
      <pc:sldChg chg="modSp">
        <pc:chgData name="Lauer, Brandon" userId="10033FFFA3E4630A@LIVE.COM" providerId="AD" clId="Web-{8AECF278-506B-473B-B56A-29B7A4168671}" dt="2018-03-06T22:14:56.059" v="99"/>
        <pc:sldMkLst>
          <pc:docMk/>
          <pc:sldMk cId="109857222" sldId="256"/>
        </pc:sldMkLst>
        <pc:spChg chg="mod">
          <ac:chgData name="Lauer, Brandon" userId="10033FFFA3E4630A@LIVE.COM" providerId="AD" clId="Web-{8AECF278-506B-473B-B56A-29B7A4168671}" dt="2018-03-06T22:14:43.152" v="8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auer, Brandon" userId="10033FFFA3E4630A@LIVE.COM" providerId="AD" clId="Web-{8AECF278-506B-473B-B56A-29B7A4168671}" dt="2018-03-06T22:14:56.059" v="99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Lauer, Brandon" userId="10033FFFA3E4630A@LIVE.COM" providerId="AD" clId="Web-{8AECF278-506B-473B-B56A-29B7A4168671}" dt="2018-03-06T22:25:50.033" v="252"/>
        <pc:sldMkLst>
          <pc:docMk/>
          <pc:sldMk cId="377140547" sldId="257"/>
        </pc:sldMkLst>
        <pc:spChg chg="mod">
          <ac:chgData name="Lauer, Brandon" userId="10033FFFA3E4630A@LIVE.COM" providerId="AD" clId="Web-{8AECF278-506B-473B-B56A-29B7A4168671}" dt="2018-03-06T22:15:40.903" v="110"/>
          <ac:spMkLst>
            <pc:docMk/>
            <pc:sldMk cId="377140547" sldId="257"/>
            <ac:spMk id="2" creationId="{16B90F63-D26F-42C1-AB46-6C74D5FFFB44}"/>
          </ac:spMkLst>
        </pc:spChg>
        <pc:spChg chg="mod">
          <ac:chgData name="Lauer, Brandon" userId="10033FFFA3E4630A@LIVE.COM" providerId="AD" clId="Web-{8AECF278-506B-473B-B56A-29B7A4168671}" dt="2018-03-06T22:25:50.033" v="252"/>
          <ac:spMkLst>
            <pc:docMk/>
            <pc:sldMk cId="377140547" sldId="257"/>
            <ac:spMk id="3" creationId="{CC8C2B37-FA7E-4AD8-8162-0F8DD0053678}"/>
          </ac:spMkLst>
        </pc:spChg>
      </pc:sldChg>
    </pc:docChg>
  </pc:docChgLst>
  <pc:docChgLst>
    <pc:chgData name="DiBiase, Roberto" userId="S::1796128@johnabbottcollege.net::8bccd31f-1431-4018-aa4c-4f18ccac84d5" providerId="AD" clId="Web-{F09508E3-B48B-4603-A6EC-D2BDC53C3BAC}"/>
    <pc:docChg chg="modSld">
      <pc:chgData name="DiBiase, Roberto" userId="S::1796128@johnabbottcollege.net::8bccd31f-1431-4018-aa4c-4f18ccac84d5" providerId="AD" clId="Web-{F09508E3-B48B-4603-A6EC-D2BDC53C3BAC}" dt="2018-04-10T01:37:11.278" v="144"/>
      <pc:docMkLst>
        <pc:docMk/>
      </pc:docMkLst>
      <pc:sldChg chg="modSp">
        <pc:chgData name="DiBiase, Roberto" userId="S::1796128@johnabbottcollege.net::8bccd31f-1431-4018-aa4c-4f18ccac84d5" providerId="AD" clId="Web-{F09508E3-B48B-4603-A6EC-D2BDC53C3BAC}" dt="2018-04-10T01:35:06.508" v="99"/>
        <pc:sldMkLst>
          <pc:docMk/>
          <pc:sldMk cId="109857222" sldId="256"/>
        </pc:sldMkLst>
        <pc:spChg chg="mod">
          <ac:chgData name="DiBiase, Roberto" userId="S::1796128@johnabbottcollege.net::8bccd31f-1431-4018-aa4c-4f18ccac84d5" providerId="AD" clId="Web-{F09508E3-B48B-4603-A6EC-D2BDC53C3BAC}" dt="2018-04-10T01:33:46.302" v="2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iBiase, Roberto" userId="S::1796128@johnabbottcollege.net::8bccd31f-1431-4018-aa4c-4f18ccac84d5" providerId="AD" clId="Web-{F09508E3-B48B-4603-A6EC-D2BDC53C3BAC}" dt="2018-04-10T01:35:06.508" v="99"/>
          <ac:spMkLst>
            <pc:docMk/>
            <pc:sldMk cId="109857222" sldId="256"/>
            <ac:spMk id="3" creationId="{00000000-0000-0000-0000-000000000000}"/>
          </ac:spMkLst>
        </pc:spChg>
      </pc:sldChg>
      <pc:sldChg chg="delSp">
        <pc:chgData name="DiBiase, Roberto" userId="S::1796128@johnabbottcollege.net::8bccd31f-1431-4018-aa4c-4f18ccac84d5" providerId="AD" clId="Web-{F09508E3-B48B-4603-A6EC-D2BDC53C3BAC}" dt="2018-04-10T01:35:39.291" v="103"/>
        <pc:sldMkLst>
          <pc:docMk/>
          <pc:sldMk cId="2101156680" sldId="258"/>
        </pc:sldMkLst>
        <pc:picChg chg="del">
          <ac:chgData name="DiBiase, Roberto" userId="S::1796128@johnabbottcollege.net::8bccd31f-1431-4018-aa4c-4f18ccac84d5" providerId="AD" clId="Web-{F09508E3-B48B-4603-A6EC-D2BDC53C3BAC}" dt="2018-04-10T01:35:39.291" v="103"/>
          <ac:picMkLst>
            <pc:docMk/>
            <pc:sldMk cId="2101156680" sldId="258"/>
            <ac:picMk id="5" creationId="{00000000-0000-0000-0000-000000000000}"/>
          </ac:picMkLst>
        </pc:picChg>
        <pc:picChg chg="del">
          <ac:chgData name="DiBiase, Roberto" userId="S::1796128@johnabbottcollege.net::8bccd31f-1431-4018-aa4c-4f18ccac84d5" providerId="AD" clId="Web-{F09508E3-B48B-4603-A6EC-D2BDC53C3BAC}" dt="2018-04-10T01:35:38.025" v="102"/>
          <ac:picMkLst>
            <pc:docMk/>
            <pc:sldMk cId="2101156680" sldId="258"/>
            <ac:picMk id="6" creationId="{00000000-0000-0000-0000-000000000000}"/>
          </ac:picMkLst>
        </pc:picChg>
        <pc:picChg chg="del">
          <ac:chgData name="DiBiase, Roberto" userId="S::1796128@johnabbottcollege.net::8bccd31f-1431-4018-aa4c-4f18ccac84d5" providerId="AD" clId="Web-{F09508E3-B48B-4603-A6EC-D2BDC53C3BAC}" dt="2018-04-10T01:35:36.431" v="101"/>
          <ac:picMkLst>
            <pc:docMk/>
            <pc:sldMk cId="2101156680" sldId="258"/>
            <ac:picMk id="7" creationId="{00000000-0000-0000-0000-000000000000}"/>
          </ac:picMkLst>
        </pc:picChg>
      </pc:sldChg>
      <pc:sldChg chg="modSp">
        <pc:chgData name="DiBiase, Roberto" userId="S::1796128@johnabbottcollege.net::8bccd31f-1431-4018-aa4c-4f18ccac84d5" providerId="AD" clId="Web-{F09508E3-B48B-4603-A6EC-D2BDC53C3BAC}" dt="2018-04-10T01:36:12.276" v="114"/>
        <pc:sldMkLst>
          <pc:docMk/>
          <pc:sldMk cId="2544899512" sldId="260"/>
        </pc:sldMkLst>
        <pc:spChg chg="mod">
          <ac:chgData name="DiBiase, Roberto" userId="S::1796128@johnabbottcollege.net::8bccd31f-1431-4018-aa4c-4f18ccac84d5" providerId="AD" clId="Web-{F09508E3-B48B-4603-A6EC-D2BDC53C3BAC}" dt="2018-04-10T01:36:12.276" v="114"/>
          <ac:spMkLst>
            <pc:docMk/>
            <pc:sldMk cId="2544899512" sldId="260"/>
            <ac:spMk id="3" creationId="{CC8C2B37-FA7E-4AD8-8162-0F8DD0053678}"/>
          </ac:spMkLst>
        </pc:spChg>
        <pc:spChg chg="mod">
          <ac:chgData name="DiBiase, Roberto" userId="S::1796128@johnabbottcollege.net::8bccd31f-1431-4018-aa4c-4f18ccac84d5" providerId="AD" clId="Web-{F09508E3-B48B-4603-A6EC-D2BDC53C3BAC}" dt="2018-04-10T01:36:04.401" v="109"/>
          <ac:spMkLst>
            <pc:docMk/>
            <pc:sldMk cId="2544899512" sldId="260"/>
            <ac:spMk id="4" creationId="{16B90F63-D26F-42C1-AB46-6C74D5FFFB44}"/>
          </ac:spMkLst>
        </pc:spChg>
      </pc:sldChg>
      <pc:sldChg chg="addSp delSp modSp">
        <pc:chgData name="DiBiase, Roberto" userId="S::1796128@johnabbottcollege.net::8bccd31f-1431-4018-aa4c-4f18ccac84d5" providerId="AD" clId="Web-{F09508E3-B48B-4603-A6EC-D2BDC53C3BAC}" dt="2018-04-10T01:36:45.621" v="131"/>
        <pc:sldMkLst>
          <pc:docMk/>
          <pc:sldMk cId="2701638779" sldId="261"/>
        </pc:sldMkLst>
        <pc:spChg chg="del">
          <ac:chgData name="DiBiase, Roberto" userId="S::1796128@johnabbottcollege.net::8bccd31f-1431-4018-aa4c-4f18ccac84d5" providerId="AD" clId="Web-{F09508E3-B48B-4603-A6EC-D2BDC53C3BAC}" dt="2018-04-10T01:36:43.824" v="130"/>
          <ac:spMkLst>
            <pc:docMk/>
            <pc:sldMk cId="2701638779" sldId="261"/>
            <ac:spMk id="4" creationId="{16B90F63-D26F-42C1-AB46-6C74D5FFFB44}"/>
          </ac:spMkLst>
        </pc:spChg>
        <pc:spChg chg="add mod">
          <ac:chgData name="DiBiase, Roberto" userId="S::1796128@johnabbottcollege.net::8bccd31f-1431-4018-aa4c-4f18ccac84d5" providerId="AD" clId="Web-{F09508E3-B48B-4603-A6EC-D2BDC53C3BAC}" dt="2018-04-10T01:36:45.621" v="131"/>
          <ac:spMkLst>
            <pc:docMk/>
            <pc:sldMk cId="2701638779" sldId="261"/>
            <ac:spMk id="6" creationId="{6972B7DD-90CA-47D4-BAC7-A1C486B1477E}"/>
          </ac:spMkLst>
        </pc:spChg>
        <pc:spChg chg="del mod">
          <ac:chgData name="DiBiase, Roberto" userId="S::1796128@johnabbottcollege.net::8bccd31f-1431-4018-aa4c-4f18ccac84d5" providerId="AD" clId="Web-{F09508E3-B48B-4603-A6EC-D2BDC53C3BAC}" dt="2018-04-10T01:36:41.777" v="129"/>
          <ac:spMkLst>
            <pc:docMk/>
            <pc:sldMk cId="2701638779" sldId="261"/>
            <ac:spMk id="14" creationId="{00000000-0000-0000-0000-000000000000}"/>
          </ac:spMkLst>
        </pc:spChg>
        <pc:picChg chg="del">
          <ac:chgData name="DiBiase, Roberto" userId="S::1796128@johnabbottcollege.net::8bccd31f-1431-4018-aa4c-4f18ccac84d5" providerId="AD" clId="Web-{F09508E3-B48B-4603-A6EC-D2BDC53C3BAC}" dt="2018-04-10T01:36:45.621" v="131"/>
          <ac:picMkLst>
            <pc:docMk/>
            <pc:sldMk cId="2701638779" sldId="261"/>
            <ac:picMk id="5" creationId="{00000000-0000-0000-0000-000000000000}"/>
          </ac:picMkLst>
        </pc:picChg>
        <pc:picChg chg="del">
          <ac:chgData name="DiBiase, Roberto" userId="S::1796128@johnabbottcollege.net::8bccd31f-1431-4018-aa4c-4f18ccac84d5" providerId="AD" clId="Web-{F09508E3-B48B-4603-A6EC-D2BDC53C3BAC}" dt="2018-04-10T01:36:29.449" v="120"/>
          <ac:picMkLst>
            <pc:docMk/>
            <pc:sldMk cId="2701638779" sldId="261"/>
            <ac:picMk id="13" creationId="{00000000-0000-0000-0000-000000000000}"/>
          </ac:picMkLst>
        </pc:picChg>
      </pc:sldChg>
      <pc:sldChg chg="addSp delSp modSp">
        <pc:chgData name="DiBiase, Roberto" userId="S::1796128@johnabbottcollege.net::8bccd31f-1431-4018-aa4c-4f18ccac84d5" providerId="AD" clId="Web-{F09508E3-B48B-4603-A6EC-D2BDC53C3BAC}" dt="2018-04-10T01:36:25.792" v="119"/>
        <pc:sldMkLst>
          <pc:docMk/>
          <pc:sldMk cId="2366492302" sldId="262"/>
        </pc:sldMkLst>
        <pc:spChg chg="del">
          <ac:chgData name="DiBiase, Roberto" userId="S::1796128@johnabbottcollege.net::8bccd31f-1431-4018-aa4c-4f18ccac84d5" providerId="AD" clId="Web-{F09508E3-B48B-4603-A6EC-D2BDC53C3BAC}" dt="2018-04-10T01:36:25.792" v="119"/>
          <ac:spMkLst>
            <pc:docMk/>
            <pc:sldMk cId="2366492302" sldId="262"/>
            <ac:spMk id="2" creationId="{EBB8970A-37AD-4A8F-B481-798D9A2EE582}"/>
          </ac:spMkLst>
        </pc:spChg>
        <pc:spChg chg="add mod">
          <ac:chgData name="DiBiase, Roberto" userId="S::1796128@johnabbottcollege.net::8bccd31f-1431-4018-aa4c-4f18ccac84d5" providerId="AD" clId="Web-{F09508E3-B48B-4603-A6EC-D2BDC53C3BAC}" dt="2018-04-10T01:36:25.792" v="119"/>
          <ac:spMkLst>
            <pc:docMk/>
            <pc:sldMk cId="2366492302" sldId="262"/>
            <ac:spMk id="4" creationId="{B9593F13-043F-4D1F-A955-7623B5151C2F}"/>
          </ac:spMkLst>
        </pc:spChg>
        <pc:picChg chg="del">
          <ac:chgData name="DiBiase, Roberto" userId="S::1796128@johnabbottcollege.net::8bccd31f-1431-4018-aa4c-4f18ccac84d5" providerId="AD" clId="Web-{F09508E3-B48B-4603-A6EC-D2BDC53C3BAC}" dt="2018-04-10T01:36:19.136" v="117"/>
          <ac:picMkLst>
            <pc:docMk/>
            <pc:sldMk cId="2366492302" sldId="262"/>
            <ac:picMk id="6" creationId="{00000000-0000-0000-0000-000000000000}"/>
          </ac:picMkLst>
        </pc:picChg>
        <pc:picChg chg="del">
          <ac:chgData name="DiBiase, Roberto" userId="S::1796128@johnabbottcollege.net::8bccd31f-1431-4018-aa4c-4f18ccac84d5" providerId="AD" clId="Web-{F09508E3-B48B-4603-A6EC-D2BDC53C3BAC}" dt="2018-04-10T01:36:20.698" v="118"/>
          <ac:picMkLst>
            <pc:docMk/>
            <pc:sldMk cId="2366492302" sldId="262"/>
            <ac:picMk id="7" creationId="{00000000-0000-0000-0000-000000000000}"/>
          </ac:picMkLst>
        </pc:picChg>
      </pc:sldChg>
      <pc:sldChg chg="addSp delSp modSp">
        <pc:chgData name="DiBiase, Roberto" userId="S::1796128@johnabbottcollege.net::8bccd31f-1431-4018-aa4c-4f18ccac84d5" providerId="AD" clId="Web-{F09508E3-B48B-4603-A6EC-D2BDC53C3BAC}" dt="2018-04-10T01:37:04.044" v="139"/>
        <pc:sldMkLst>
          <pc:docMk/>
          <pc:sldMk cId="2414349577" sldId="263"/>
        </pc:sldMkLst>
        <pc:spChg chg="del">
          <ac:chgData name="DiBiase, Roberto" userId="S::1796128@johnabbottcollege.net::8bccd31f-1431-4018-aa4c-4f18ccac84d5" providerId="AD" clId="Web-{F09508E3-B48B-4603-A6EC-D2BDC53C3BAC}" dt="2018-04-10T01:36:56.137" v="134"/>
          <ac:spMkLst>
            <pc:docMk/>
            <pc:sldMk cId="2414349577" sldId="263"/>
            <ac:spMk id="2" creationId="{00000000-0000-0000-0000-000000000000}"/>
          </ac:spMkLst>
        </pc:spChg>
        <pc:spChg chg="mod">
          <ac:chgData name="DiBiase, Roberto" userId="S::1796128@johnabbottcollege.net::8bccd31f-1431-4018-aa4c-4f18ccac84d5" providerId="AD" clId="Web-{F09508E3-B48B-4603-A6EC-D2BDC53C3BAC}" dt="2018-04-10T01:37:04.044" v="139"/>
          <ac:spMkLst>
            <pc:docMk/>
            <pc:sldMk cId="2414349577" sldId="263"/>
            <ac:spMk id="3" creationId="{00000000-0000-0000-0000-000000000000}"/>
          </ac:spMkLst>
        </pc:spChg>
        <pc:spChg chg="add mod">
          <ac:chgData name="DiBiase, Roberto" userId="S::1796128@johnabbottcollege.net::8bccd31f-1431-4018-aa4c-4f18ccac84d5" providerId="AD" clId="Web-{F09508E3-B48B-4603-A6EC-D2BDC53C3BAC}" dt="2018-04-10T01:36:56.137" v="134"/>
          <ac:spMkLst>
            <pc:docMk/>
            <pc:sldMk cId="2414349577" sldId="263"/>
            <ac:spMk id="5" creationId="{FE6A1B01-A391-41F5-AA42-78538FF582B9}"/>
          </ac:spMkLst>
        </pc:spChg>
      </pc:sldChg>
      <pc:sldChg chg="modSp">
        <pc:chgData name="DiBiase, Roberto" userId="S::1796128@johnabbottcollege.net::8bccd31f-1431-4018-aa4c-4f18ccac84d5" providerId="AD" clId="Web-{F09508E3-B48B-4603-A6EC-D2BDC53C3BAC}" dt="2018-04-10T01:37:10.060" v="142"/>
        <pc:sldMkLst>
          <pc:docMk/>
          <pc:sldMk cId="4146503790" sldId="264"/>
        </pc:sldMkLst>
        <pc:spChg chg="mod">
          <ac:chgData name="DiBiase, Roberto" userId="S::1796128@johnabbottcollege.net::8bccd31f-1431-4018-aa4c-4f18ccac84d5" providerId="AD" clId="Web-{F09508E3-B48B-4603-A6EC-D2BDC53C3BAC}" dt="2018-04-10T01:37:10.060" v="142"/>
          <ac:spMkLst>
            <pc:docMk/>
            <pc:sldMk cId="4146503790" sldId="264"/>
            <ac:spMk id="3" creationId="{00000000-0000-0000-0000-000000000000}"/>
          </ac:spMkLst>
        </pc:spChg>
      </pc:sldChg>
      <pc:sldChg chg="delSp">
        <pc:chgData name="DiBiase, Roberto" userId="S::1796128@johnabbottcollege.net::8bccd31f-1431-4018-aa4c-4f18ccac84d5" providerId="AD" clId="Web-{F09508E3-B48B-4603-A6EC-D2BDC53C3BAC}" dt="2018-04-10T01:35:51.822" v="108"/>
        <pc:sldMkLst>
          <pc:docMk/>
          <pc:sldMk cId="1444387588" sldId="265"/>
        </pc:sldMkLst>
        <pc:picChg chg="del">
          <ac:chgData name="DiBiase, Roberto" userId="S::1796128@johnabbottcollege.net::8bccd31f-1431-4018-aa4c-4f18ccac84d5" providerId="AD" clId="Web-{F09508E3-B48B-4603-A6EC-D2BDC53C3BAC}" dt="2018-04-10T01:35:50.150" v="107"/>
          <ac:picMkLst>
            <pc:docMk/>
            <pc:sldMk cId="1444387588" sldId="265"/>
            <ac:picMk id="4" creationId="{00000000-0000-0000-0000-000000000000}"/>
          </ac:picMkLst>
        </pc:picChg>
        <pc:picChg chg="del">
          <ac:chgData name="DiBiase, Roberto" userId="S::1796128@johnabbottcollege.net::8bccd31f-1431-4018-aa4c-4f18ccac84d5" providerId="AD" clId="Web-{F09508E3-B48B-4603-A6EC-D2BDC53C3BAC}" dt="2018-04-10T01:35:51.822" v="108"/>
          <ac:picMkLst>
            <pc:docMk/>
            <pc:sldMk cId="1444387588" sldId="265"/>
            <ac:picMk id="9" creationId="{00000000-0000-0000-0000-000000000000}"/>
          </ac:picMkLst>
        </pc:picChg>
      </pc:sldChg>
      <pc:sldChg chg="delSp">
        <pc:chgData name="DiBiase, Roberto" userId="S::1796128@johnabbottcollege.net::8bccd31f-1431-4018-aa4c-4f18ccac84d5" providerId="AD" clId="Web-{F09508E3-B48B-4603-A6EC-D2BDC53C3BAC}" dt="2018-04-10T01:35:47.478" v="106"/>
        <pc:sldMkLst>
          <pc:docMk/>
          <pc:sldMk cId="885990121" sldId="266"/>
        </pc:sldMkLst>
        <pc:picChg chg="del">
          <ac:chgData name="DiBiase, Roberto" userId="S::1796128@johnabbottcollege.net::8bccd31f-1431-4018-aa4c-4f18ccac84d5" providerId="AD" clId="Web-{F09508E3-B48B-4603-A6EC-D2BDC53C3BAC}" dt="2018-04-10T01:35:47.478" v="106"/>
          <ac:picMkLst>
            <pc:docMk/>
            <pc:sldMk cId="885990121" sldId="266"/>
            <ac:picMk id="2" creationId="{00000000-0000-0000-0000-000000000000}"/>
          </ac:picMkLst>
        </pc:picChg>
      </pc:sldChg>
      <pc:sldChg chg="delSp">
        <pc:chgData name="DiBiase, Roberto" userId="S::1796128@johnabbottcollege.net::8bccd31f-1431-4018-aa4c-4f18ccac84d5" providerId="AD" clId="Web-{F09508E3-B48B-4603-A6EC-D2BDC53C3BAC}" dt="2018-04-10T01:35:44.509" v="105"/>
        <pc:sldMkLst>
          <pc:docMk/>
          <pc:sldMk cId="1227365978" sldId="267"/>
        </pc:sldMkLst>
        <pc:picChg chg="del">
          <ac:chgData name="DiBiase, Roberto" userId="S::1796128@johnabbottcollege.net::8bccd31f-1431-4018-aa4c-4f18ccac84d5" providerId="AD" clId="Web-{F09508E3-B48B-4603-A6EC-D2BDC53C3BAC}" dt="2018-04-10T01:35:42.744" v="104"/>
          <ac:picMkLst>
            <pc:docMk/>
            <pc:sldMk cId="1227365978" sldId="267"/>
            <ac:picMk id="2" creationId="{00000000-0000-0000-0000-000000000000}"/>
          </ac:picMkLst>
        </pc:picChg>
        <pc:picChg chg="del">
          <ac:chgData name="DiBiase, Roberto" userId="S::1796128@johnabbottcollege.net::8bccd31f-1431-4018-aa4c-4f18ccac84d5" providerId="AD" clId="Web-{F09508E3-B48B-4603-A6EC-D2BDC53C3BAC}" dt="2018-04-10T01:35:44.509" v="105"/>
          <ac:picMkLst>
            <pc:docMk/>
            <pc:sldMk cId="1227365978" sldId="267"/>
            <ac:picMk id="3" creationId="{00000000-0000-0000-0000-000000000000}"/>
          </ac:picMkLst>
        </pc:picChg>
      </pc:sldChg>
      <pc:sldChg chg="delSp">
        <pc:chgData name="DiBiase, Roberto" userId="S::1796128@johnabbottcollege.net::8bccd31f-1431-4018-aa4c-4f18ccac84d5" providerId="AD" clId="Web-{F09508E3-B48B-4603-A6EC-D2BDC53C3BAC}" dt="2018-04-10T01:36:51.653" v="133"/>
        <pc:sldMkLst>
          <pc:docMk/>
          <pc:sldMk cId="1752075677" sldId="268"/>
        </pc:sldMkLst>
        <pc:picChg chg="del">
          <ac:chgData name="DiBiase, Roberto" userId="S::1796128@johnabbottcollege.net::8bccd31f-1431-4018-aa4c-4f18ccac84d5" providerId="AD" clId="Web-{F09508E3-B48B-4603-A6EC-D2BDC53C3BAC}" dt="2018-04-10T01:36:51.653" v="133"/>
          <ac:picMkLst>
            <pc:docMk/>
            <pc:sldMk cId="1752075677" sldId="268"/>
            <ac:picMk id="5" creationId="{00000000-0000-0000-0000-000000000000}"/>
          </ac:picMkLst>
        </pc:picChg>
        <pc:picChg chg="del">
          <ac:chgData name="DiBiase, Roberto" userId="S::1796128@johnabbottcollege.net::8bccd31f-1431-4018-aa4c-4f18ccac84d5" providerId="AD" clId="Web-{F09508E3-B48B-4603-A6EC-D2BDC53C3BAC}" dt="2018-04-10T01:36:50.184" v="132"/>
          <ac:picMkLst>
            <pc:docMk/>
            <pc:sldMk cId="1752075677" sldId="268"/>
            <ac:picMk id="6" creationId="{00000000-0000-0000-0000-000000000000}"/>
          </ac:picMkLst>
        </pc:picChg>
      </pc:sldChg>
    </pc:docChg>
  </pc:docChgLst>
  <pc:docChgLst>
    <pc:chgData name="DiBiase, Roberto" userId="S::1796128@johnabbottcollege.net::8bccd31f-1431-4018-aa4c-4f18ccac84d5" providerId="AD" clId="Web-{5C74B002-EE3F-4D54-A13C-D11192615408}"/>
    <pc:docChg chg="modSld">
      <pc:chgData name="DiBiase, Roberto" userId="S::1796128@johnabbottcollege.net::8bccd31f-1431-4018-aa4c-4f18ccac84d5" providerId="AD" clId="Web-{5C74B002-EE3F-4D54-A13C-D11192615408}" dt="2018-04-11T23:56:14.008" v="25"/>
      <pc:docMkLst>
        <pc:docMk/>
      </pc:docMkLst>
      <pc:sldChg chg="addSp delSp modSp">
        <pc:chgData name="DiBiase, Roberto" userId="S::1796128@johnabbottcollege.net::8bccd31f-1431-4018-aa4c-4f18ccac84d5" providerId="AD" clId="Web-{5C74B002-EE3F-4D54-A13C-D11192615408}" dt="2018-04-11T23:56:14.008" v="25"/>
        <pc:sldMkLst>
          <pc:docMk/>
          <pc:sldMk cId="2701638779" sldId="261"/>
        </pc:sldMkLst>
        <pc:spChg chg="mod">
          <ac:chgData name="DiBiase, Roberto" userId="S::1796128@johnabbottcollege.net::8bccd31f-1431-4018-aa4c-4f18ccac84d5" providerId="AD" clId="Web-{5C74B002-EE3F-4D54-A13C-D11192615408}" dt="2018-04-11T23:54:10.925" v="13"/>
          <ac:spMkLst>
            <pc:docMk/>
            <pc:sldMk cId="2701638779" sldId="261"/>
            <ac:spMk id="2" creationId="{16B90F63-D26F-42C1-AB46-6C74D5FFFB44}"/>
          </ac:spMkLst>
        </pc:spChg>
        <pc:spChg chg="mod">
          <ac:chgData name="DiBiase, Roberto" userId="S::1796128@johnabbottcollege.net::8bccd31f-1431-4018-aa4c-4f18ccac84d5" providerId="AD" clId="Web-{5C74B002-EE3F-4D54-A13C-D11192615408}" dt="2018-04-11T23:54:10.769" v="12"/>
          <ac:spMkLst>
            <pc:docMk/>
            <pc:sldMk cId="2701638779" sldId="261"/>
            <ac:spMk id="6" creationId="{6972B7DD-90CA-47D4-BAC7-A1C486B1477E}"/>
          </ac:spMkLst>
        </pc:spChg>
        <pc:picChg chg="add del mod">
          <ac:chgData name="DiBiase, Roberto" userId="S::1796128@johnabbottcollege.net::8bccd31f-1431-4018-aa4c-4f18ccac84d5" providerId="AD" clId="Web-{5C74B002-EE3F-4D54-A13C-D11192615408}" dt="2018-04-11T23:56:12.492" v="21"/>
          <ac:picMkLst>
            <pc:docMk/>
            <pc:sldMk cId="2701638779" sldId="261"/>
            <ac:picMk id="3" creationId="{BB2BE3FC-98C2-40A6-B584-D6A3F20D8320}"/>
          </ac:picMkLst>
        </pc:picChg>
        <pc:picChg chg="add mod">
          <ac:chgData name="DiBiase, Roberto" userId="S::1796128@johnabbottcollege.net::8bccd31f-1431-4018-aa4c-4f18ccac84d5" providerId="AD" clId="Web-{5C74B002-EE3F-4D54-A13C-D11192615408}" dt="2018-04-11T23:56:14.008" v="25"/>
          <ac:picMkLst>
            <pc:docMk/>
            <pc:sldMk cId="2701638779" sldId="261"/>
            <ac:picMk id="5" creationId="{71836DE2-AC06-473E-A9FD-67BD73DE0030}"/>
          </ac:picMkLst>
        </pc:picChg>
      </pc:sldChg>
    </pc:docChg>
  </pc:docChgLst>
  <pc:docChgLst>
    <pc:chgData name="DiBiase, Roberto" userId="S::1796128@johnabbottcollege.net::8bccd31f-1431-4018-aa4c-4f18ccac84d5" providerId="AD" clId="Web-{7C3F13C3-C4EF-4B0E-B481-B90D4BCC141B}"/>
    <pc:docChg chg="modSld">
      <pc:chgData name="DiBiase, Roberto" userId="S::1796128@johnabbottcollege.net::8bccd31f-1431-4018-aa4c-4f18ccac84d5" providerId="AD" clId="Web-{7C3F13C3-C4EF-4B0E-B481-B90D4BCC141B}" dt="2018-04-12T13:29:41.552" v="51"/>
      <pc:docMkLst>
        <pc:docMk/>
      </pc:docMkLst>
      <pc:sldChg chg="modSp">
        <pc:chgData name="DiBiase, Roberto" userId="S::1796128@johnabbottcollege.net::8bccd31f-1431-4018-aa4c-4f18ccac84d5" providerId="AD" clId="Web-{7C3F13C3-C4EF-4B0E-B481-B90D4BCC141B}" dt="2018-04-12T13:29:09.285" v="48"/>
        <pc:sldMkLst>
          <pc:docMk/>
          <pc:sldMk cId="2101156680" sldId="258"/>
        </pc:sldMkLst>
        <pc:spChg chg="mod">
          <ac:chgData name="DiBiase, Roberto" userId="S::1796128@johnabbottcollege.net::8bccd31f-1431-4018-aa4c-4f18ccac84d5" providerId="AD" clId="Web-{7C3F13C3-C4EF-4B0E-B481-B90D4BCC141B}" dt="2018-04-12T13:29:09.285" v="48"/>
          <ac:spMkLst>
            <pc:docMk/>
            <pc:sldMk cId="2101156680" sldId="258"/>
            <ac:spMk id="2" creationId="{00000000-0000-0000-0000-000000000000}"/>
          </ac:spMkLst>
        </pc:spChg>
      </pc:sldChg>
      <pc:sldChg chg="addSp modSp">
        <pc:chgData name="DiBiase, Roberto" userId="S::1796128@johnabbottcollege.net::8bccd31f-1431-4018-aa4c-4f18ccac84d5" providerId="AD" clId="Web-{7C3F13C3-C4EF-4B0E-B481-B90D4BCC141B}" dt="2018-04-12T13:27:06.188" v="35"/>
        <pc:sldMkLst>
          <pc:docMk/>
          <pc:sldMk cId="2701638779" sldId="261"/>
        </pc:sldMkLst>
        <pc:picChg chg="mod">
          <ac:chgData name="DiBiase, Roberto" userId="S::1796128@johnabbottcollege.net::8bccd31f-1431-4018-aa4c-4f18ccac84d5" providerId="AD" clId="Web-{7C3F13C3-C4EF-4B0E-B481-B90D4BCC141B}" dt="2018-04-12T13:25:57.999" v="29"/>
          <ac:picMkLst>
            <pc:docMk/>
            <pc:sldMk cId="2701638779" sldId="261"/>
            <ac:picMk id="3" creationId="{E9447968-FA43-43C3-BE73-CE5B94758670}"/>
          </ac:picMkLst>
        </pc:picChg>
        <pc:picChg chg="add mod">
          <ac:chgData name="DiBiase, Roberto" userId="S::1796128@johnabbottcollege.net::8bccd31f-1431-4018-aa4c-4f18ccac84d5" providerId="AD" clId="Web-{7C3F13C3-C4EF-4B0E-B481-B90D4BCC141B}" dt="2018-04-12T13:27:06.188" v="35"/>
          <ac:picMkLst>
            <pc:docMk/>
            <pc:sldMk cId="2701638779" sldId="261"/>
            <ac:picMk id="4" creationId="{6F6F2CD9-BAAF-4717-B8A7-54C8D3EC8ED7}"/>
          </ac:picMkLst>
        </pc:picChg>
        <pc:picChg chg="mod">
          <ac:chgData name="DiBiase, Roberto" userId="S::1796128@johnabbottcollege.net::8bccd31f-1431-4018-aa4c-4f18ccac84d5" providerId="AD" clId="Web-{7C3F13C3-C4EF-4B0E-B481-B90D4BCC141B}" dt="2018-04-12T13:26:12.812" v="30"/>
          <ac:picMkLst>
            <pc:docMk/>
            <pc:sldMk cId="2701638779" sldId="261"/>
            <ac:picMk id="5" creationId="{5CD47DFE-3B47-4C56-901F-0FD472B490CE}"/>
          </ac:picMkLst>
        </pc:picChg>
      </pc:sldChg>
      <pc:sldChg chg="modSp">
        <pc:chgData name="DiBiase, Roberto" userId="S::1796128@johnabbottcollege.net::8bccd31f-1431-4018-aa4c-4f18ccac84d5" providerId="AD" clId="Web-{7C3F13C3-C4EF-4B0E-B481-B90D4BCC141B}" dt="2018-04-12T13:29:41.552" v="51"/>
        <pc:sldMkLst>
          <pc:docMk/>
          <pc:sldMk cId="2414349577" sldId="263"/>
        </pc:sldMkLst>
        <pc:spChg chg="mod">
          <ac:chgData name="DiBiase, Roberto" userId="S::1796128@johnabbottcollege.net::8bccd31f-1431-4018-aa4c-4f18ccac84d5" providerId="AD" clId="Web-{7C3F13C3-C4EF-4B0E-B481-B90D4BCC141B}" dt="2018-04-12T13:29:41.552" v="51"/>
          <ac:spMkLst>
            <pc:docMk/>
            <pc:sldMk cId="2414349577" sldId="263"/>
            <ac:spMk id="3" creationId="{00000000-0000-0000-0000-000000000000}"/>
          </ac:spMkLst>
        </pc:spChg>
      </pc:sldChg>
      <pc:sldChg chg="modSp">
        <pc:chgData name="DiBiase, Roberto" userId="S::1796128@johnabbottcollege.net::8bccd31f-1431-4018-aa4c-4f18ccac84d5" providerId="AD" clId="Web-{7C3F13C3-C4EF-4B0E-B481-B90D4BCC141B}" dt="2018-04-12T13:29:32.239" v="50"/>
        <pc:sldMkLst>
          <pc:docMk/>
          <pc:sldMk cId="4146503790" sldId="264"/>
        </pc:sldMkLst>
        <pc:spChg chg="mod">
          <ac:chgData name="DiBiase, Roberto" userId="S::1796128@johnabbottcollege.net::8bccd31f-1431-4018-aa4c-4f18ccac84d5" providerId="AD" clId="Web-{7C3F13C3-C4EF-4B0E-B481-B90D4BCC141B}" dt="2018-04-12T13:29:24.379" v="49"/>
          <ac:spMkLst>
            <pc:docMk/>
            <pc:sldMk cId="4146503790" sldId="264"/>
            <ac:spMk id="2" creationId="{00000000-0000-0000-0000-000000000000}"/>
          </ac:spMkLst>
        </pc:spChg>
        <pc:spChg chg="mod">
          <ac:chgData name="DiBiase, Roberto" userId="S::1796128@johnabbottcollege.net::8bccd31f-1431-4018-aa4c-4f18ccac84d5" providerId="AD" clId="Web-{7C3F13C3-C4EF-4B0E-B481-B90D4BCC141B}" dt="2018-04-12T13:29:32.239" v="50"/>
          <ac:spMkLst>
            <pc:docMk/>
            <pc:sldMk cId="4146503790" sldId="264"/>
            <ac:spMk id="3" creationId="{00000000-0000-0000-0000-000000000000}"/>
          </ac:spMkLst>
        </pc:spChg>
      </pc:sldChg>
      <pc:sldChg chg="modSp">
        <pc:chgData name="DiBiase, Roberto" userId="S::1796128@johnabbottcollege.net::8bccd31f-1431-4018-aa4c-4f18ccac84d5" providerId="AD" clId="Web-{7C3F13C3-C4EF-4B0E-B481-B90D4BCC141B}" dt="2018-04-12T13:28:57.769" v="46"/>
        <pc:sldMkLst>
          <pc:docMk/>
          <pc:sldMk cId="1444387588" sldId="265"/>
        </pc:sldMkLst>
        <pc:picChg chg="mod">
          <ac:chgData name="DiBiase, Roberto" userId="S::1796128@johnabbottcollege.net::8bccd31f-1431-4018-aa4c-4f18ccac84d5" providerId="AD" clId="Web-{7C3F13C3-C4EF-4B0E-B481-B90D4BCC141B}" dt="2018-04-12T13:28:57.769" v="46"/>
          <ac:picMkLst>
            <pc:docMk/>
            <pc:sldMk cId="1444387588" sldId="265"/>
            <ac:picMk id="2" creationId="{3BB3DB29-1D35-4E06-860B-0748EDB95A6F}"/>
          </ac:picMkLst>
        </pc:picChg>
      </pc:sldChg>
      <pc:sldChg chg="addSp delSp modSp">
        <pc:chgData name="DiBiase, Roberto" userId="S::1796128@johnabbottcollege.net::8bccd31f-1431-4018-aa4c-4f18ccac84d5" providerId="AD" clId="Web-{7C3F13C3-C4EF-4B0E-B481-B90D4BCC141B}" dt="2018-04-12T13:29:01.738" v="47"/>
        <pc:sldMkLst>
          <pc:docMk/>
          <pc:sldMk cId="885990121" sldId="266"/>
        </pc:sldMkLst>
        <pc:picChg chg="del">
          <ac:chgData name="DiBiase, Roberto" userId="S::1796128@johnabbottcollege.net::8bccd31f-1431-4018-aa4c-4f18ccac84d5" providerId="AD" clId="Web-{7C3F13C3-C4EF-4B0E-B481-B90D4BCC141B}" dt="2018-04-12T13:28:26.534" v="36"/>
          <ac:picMkLst>
            <pc:docMk/>
            <pc:sldMk cId="885990121" sldId="266"/>
            <ac:picMk id="2" creationId="{BD43EBEF-615C-4957-BED1-8A589757D365}"/>
          </ac:picMkLst>
        </pc:picChg>
        <pc:picChg chg="add mod">
          <ac:chgData name="DiBiase, Roberto" userId="S::1796128@johnabbottcollege.net::8bccd31f-1431-4018-aa4c-4f18ccac84d5" providerId="AD" clId="Web-{7C3F13C3-C4EF-4B0E-B481-B90D4BCC141B}" dt="2018-04-12T13:29:01.738" v="47"/>
          <ac:picMkLst>
            <pc:docMk/>
            <pc:sldMk cId="885990121" sldId="266"/>
            <ac:picMk id="3" creationId="{BF38A867-1276-4F76-AEC9-35B96622614E}"/>
          </ac:picMkLst>
        </pc:picChg>
      </pc:sldChg>
      <pc:sldChg chg="addSp delSp modSp mod setBg">
        <pc:chgData name="DiBiase, Roberto" userId="S::1796128@johnabbottcollege.net::8bccd31f-1431-4018-aa4c-4f18ccac84d5" providerId="AD" clId="Web-{7C3F13C3-C4EF-4B0E-B481-B90D4BCC141B}" dt="2018-04-12T13:25:09.685" v="24"/>
        <pc:sldMkLst>
          <pc:docMk/>
          <pc:sldMk cId="1752075677" sldId="268"/>
        </pc:sldMkLst>
        <pc:spChg chg="mod">
          <ac:chgData name="DiBiase, Roberto" userId="S::1796128@johnabbottcollege.net::8bccd31f-1431-4018-aa4c-4f18ccac84d5" providerId="AD" clId="Web-{7C3F13C3-C4EF-4B0E-B481-B90D4BCC141B}" dt="2018-04-12T13:23:40.136" v="18"/>
          <ac:spMkLst>
            <pc:docMk/>
            <pc:sldMk cId="1752075677" sldId="268"/>
            <ac:spMk id="15" creationId="{29BF9CA7-DEA1-44B5-8E8A-356D6688AEF4}"/>
          </ac:spMkLst>
        </pc:spChg>
        <pc:grpChg chg="add del">
          <ac:chgData name="DiBiase, Roberto" userId="S::1796128@johnabbottcollege.net::8bccd31f-1431-4018-aa4c-4f18ccac84d5" providerId="AD" clId="Web-{7C3F13C3-C4EF-4B0E-B481-B90D4BCC141B}" dt="2018-04-12T13:22:26.822" v="2"/>
          <ac:grpSpMkLst>
            <pc:docMk/>
            <pc:sldMk cId="1752075677" sldId="268"/>
            <ac:grpSpMk id="20" creationId="{E510C4A2-9496-4BC9-989D-83EF9A39954A}"/>
          </ac:grpSpMkLst>
        </pc:grpChg>
        <pc:picChg chg="mod">
          <ac:chgData name="DiBiase, Roberto" userId="S::1796128@johnabbottcollege.net::8bccd31f-1431-4018-aa4c-4f18ccac84d5" providerId="AD" clId="Web-{7C3F13C3-C4EF-4B0E-B481-B90D4BCC141B}" dt="2018-04-12T13:23:25.589" v="15"/>
          <ac:picMkLst>
            <pc:docMk/>
            <pc:sldMk cId="1752075677" sldId="268"/>
            <ac:picMk id="2" creationId="{CB6F508F-AA54-4511-B233-369321DC8D34}"/>
          </ac:picMkLst>
        </pc:picChg>
        <pc:picChg chg="add mod ord">
          <ac:chgData name="DiBiase, Roberto" userId="S::1796128@johnabbottcollege.net::8bccd31f-1431-4018-aa4c-4f18ccac84d5" providerId="AD" clId="Web-{7C3F13C3-C4EF-4B0E-B481-B90D4BCC141B}" dt="2018-04-12T13:23:46.636" v="20"/>
          <ac:picMkLst>
            <pc:docMk/>
            <pc:sldMk cId="1752075677" sldId="268"/>
            <ac:picMk id="3" creationId="{802DDCDC-DB20-4DFF-9E3F-7CF69F635904}"/>
          </ac:picMkLst>
        </pc:picChg>
        <pc:picChg chg="del mod ord">
          <ac:chgData name="DiBiase, Roberto" userId="S::1796128@johnabbottcollege.net::8bccd31f-1431-4018-aa4c-4f18ccac84d5" providerId="AD" clId="Web-{7C3F13C3-C4EF-4B0E-B481-B90D4BCC141B}" dt="2018-04-12T13:22:53.416" v="6"/>
          <ac:picMkLst>
            <pc:docMk/>
            <pc:sldMk cId="1752075677" sldId="268"/>
            <ac:picMk id="4" creationId="{ABB423C1-262F-422A-B2CE-F452CF765276}"/>
          </ac:picMkLst>
        </pc:picChg>
        <pc:picChg chg="add mod">
          <ac:chgData name="DiBiase, Roberto" userId="S::1796128@johnabbottcollege.net::8bccd31f-1431-4018-aa4c-4f18ccac84d5" providerId="AD" clId="Web-{7C3F13C3-C4EF-4B0E-B481-B90D4BCC141B}" dt="2018-04-12T13:25:09.685" v="24"/>
          <ac:picMkLst>
            <pc:docMk/>
            <pc:sldMk cId="1752075677" sldId="268"/>
            <ac:picMk id="6" creationId="{BB67F1FC-9F23-40C6-9695-9E439FB2EAE0}"/>
          </ac:picMkLst>
        </pc:picChg>
      </pc:sldChg>
    </pc:docChg>
  </pc:docChgLst>
  <pc:docChgLst>
    <pc:chgData name="Lauer, Brandon" userId="10033FFFA3E4630A@LIVE.COM" providerId="AD" clId="Web-{EDF80C96-87A1-40C7-8AB2-47206C1BCD64}"/>
    <pc:docChg chg="modSld sldOrd">
      <pc:chgData name="Lauer, Brandon" userId="10033FFFA3E4630A@LIVE.COM" providerId="AD" clId="Web-{EDF80C96-87A1-40C7-8AB2-47206C1BCD64}" dt="2018-03-08T14:07:24.401" v="8"/>
      <pc:docMkLst>
        <pc:docMk/>
      </pc:docMkLst>
      <pc:sldChg chg="ord">
        <pc:chgData name="Lauer, Brandon" userId="10033FFFA3E4630A@LIVE.COM" providerId="AD" clId="Web-{EDF80C96-87A1-40C7-8AB2-47206C1BCD64}" dt="2018-03-08T14:06:22.556" v="1"/>
        <pc:sldMkLst>
          <pc:docMk/>
          <pc:sldMk cId="2544899512" sldId="260"/>
        </pc:sldMkLst>
      </pc:sldChg>
      <pc:sldChg chg="ord">
        <pc:chgData name="Lauer, Brandon" userId="10033FFFA3E4630A@LIVE.COM" providerId="AD" clId="Web-{EDF80C96-87A1-40C7-8AB2-47206C1BCD64}" dt="2018-03-08T14:06:32.650" v="2"/>
        <pc:sldMkLst>
          <pc:docMk/>
          <pc:sldMk cId="2366492302" sldId="262"/>
        </pc:sldMkLst>
      </pc:sldChg>
      <pc:sldChg chg="modSp">
        <pc:chgData name="Lauer, Brandon" userId="10033FFFA3E4630A@LIVE.COM" providerId="AD" clId="Web-{EDF80C96-87A1-40C7-8AB2-47206C1BCD64}" dt="2018-03-08T14:07:24.401" v="8"/>
        <pc:sldMkLst>
          <pc:docMk/>
          <pc:sldMk cId="1752075677" sldId="268"/>
        </pc:sldMkLst>
        <pc:picChg chg="mod">
          <ac:chgData name="Lauer, Brandon" userId="10033FFFA3E4630A@LIVE.COM" providerId="AD" clId="Web-{EDF80C96-87A1-40C7-8AB2-47206C1BCD64}" dt="2018-03-08T14:07:20.260" v="7"/>
          <ac:picMkLst>
            <pc:docMk/>
            <pc:sldMk cId="1752075677" sldId="268"/>
            <ac:picMk id="4" creationId="{00000000-0000-0000-0000-000000000000}"/>
          </ac:picMkLst>
        </pc:picChg>
        <pc:picChg chg="mod">
          <ac:chgData name="Lauer, Brandon" userId="10033FFFA3E4630A@LIVE.COM" providerId="AD" clId="Web-{EDF80C96-87A1-40C7-8AB2-47206C1BCD64}" dt="2018-03-08T14:07:24.401" v="8"/>
          <ac:picMkLst>
            <pc:docMk/>
            <pc:sldMk cId="1752075677" sldId="268"/>
            <ac:picMk id="5" creationId="{00000000-0000-0000-0000-000000000000}"/>
          </ac:picMkLst>
        </pc:picChg>
      </pc:sldChg>
    </pc:docChg>
  </pc:docChgLst>
  <pc:docChgLst>
    <pc:chgData name="DiBiase, Roberto" userId="S::1796128@johnabbottcollege.net::8bccd31f-1431-4018-aa4c-4f18ccac84d5" providerId="AD" clId="Web-{F05B290A-7C71-4E1F-9B5F-8115F66B5CE5}"/>
    <pc:docChg chg="addSld modSld sldOrd">
      <pc:chgData name="DiBiase, Roberto" userId="S::1796128@johnabbottcollege.net::8bccd31f-1431-4018-aa4c-4f18ccac84d5" providerId="AD" clId="Web-{F05B290A-7C71-4E1F-9B5F-8115F66B5CE5}" dt="2018-04-11T18:47:10.506" v="74"/>
      <pc:docMkLst>
        <pc:docMk/>
      </pc:docMkLst>
      <pc:sldChg chg="addSp delSp modSp mod setBg">
        <pc:chgData name="DiBiase, Roberto" userId="S::1796128@johnabbottcollege.net::8bccd31f-1431-4018-aa4c-4f18ccac84d5" providerId="AD" clId="Web-{F05B290A-7C71-4E1F-9B5F-8115F66B5CE5}" dt="2018-04-11T18:44:15.497" v="42"/>
        <pc:sldMkLst>
          <pc:docMk/>
          <pc:sldMk cId="2101156680" sldId="258"/>
        </pc:sldMkLst>
        <pc:spChg chg="mod ord">
          <ac:chgData name="DiBiase, Roberto" userId="S::1796128@johnabbottcollege.net::8bccd31f-1431-4018-aa4c-4f18ccac84d5" providerId="AD" clId="Web-{F05B290A-7C71-4E1F-9B5F-8115F66B5CE5}" dt="2018-04-11T18:42:14.867" v="27"/>
          <ac:spMkLst>
            <pc:docMk/>
            <pc:sldMk cId="2101156680" sldId="258"/>
            <ac:spMk id="2" creationId="{00000000-0000-0000-0000-000000000000}"/>
          </ac:spMkLst>
        </pc:spChg>
        <pc:grpChg chg="add del">
          <ac:chgData name="DiBiase, Roberto" userId="S::1796128@johnabbottcollege.net::8bccd31f-1431-4018-aa4c-4f18ccac84d5" providerId="AD" clId="Web-{F05B290A-7C71-4E1F-9B5F-8115F66B5CE5}" dt="2018-04-11T18:42:03.211" v="25"/>
          <ac:grpSpMkLst>
            <pc:docMk/>
            <pc:sldMk cId="2101156680" sldId="258"/>
            <ac:grpSpMk id="10" creationId="{56C5F458-F0B9-4584-B7A3-BA39F9E9FC93}"/>
          </ac:grpSpMkLst>
        </pc:grpChg>
        <pc:picChg chg="add mod">
          <ac:chgData name="DiBiase, Roberto" userId="S::1796128@johnabbottcollege.net::8bccd31f-1431-4018-aa4c-4f18ccac84d5" providerId="AD" clId="Web-{F05B290A-7C71-4E1F-9B5F-8115F66B5CE5}" dt="2018-04-11T18:43:28.933" v="38"/>
          <ac:picMkLst>
            <pc:docMk/>
            <pc:sldMk cId="2101156680" sldId="258"/>
            <ac:picMk id="3" creationId="{5B6EB6EA-4810-4658-809E-45E35CF00903}"/>
          </ac:picMkLst>
        </pc:picChg>
        <pc:picChg chg="add mod">
          <ac:chgData name="DiBiase, Roberto" userId="S::1796128@johnabbottcollege.net::8bccd31f-1431-4018-aa4c-4f18ccac84d5" providerId="AD" clId="Web-{F05B290A-7C71-4E1F-9B5F-8115F66B5CE5}" dt="2018-04-11T18:44:15.497" v="42"/>
          <ac:picMkLst>
            <pc:docMk/>
            <pc:sldMk cId="2101156680" sldId="258"/>
            <ac:picMk id="5" creationId="{6C70237F-B435-4291-BAC7-B406CA5CB46D}"/>
          </ac:picMkLst>
        </pc:picChg>
      </pc:sldChg>
      <pc:sldChg chg="modSp">
        <pc:chgData name="DiBiase, Roberto" userId="S::1796128@johnabbottcollege.net::8bccd31f-1431-4018-aa4c-4f18ccac84d5" providerId="AD" clId="Web-{F05B290A-7C71-4E1F-9B5F-8115F66B5CE5}" dt="2018-04-11T18:46:02.894" v="54"/>
        <pc:sldMkLst>
          <pc:docMk/>
          <pc:sldMk cId="2544899512" sldId="260"/>
        </pc:sldMkLst>
        <pc:spChg chg="mod">
          <ac:chgData name="DiBiase, Roberto" userId="S::1796128@johnabbottcollege.net::8bccd31f-1431-4018-aa4c-4f18ccac84d5" providerId="AD" clId="Web-{F05B290A-7C71-4E1F-9B5F-8115F66B5CE5}" dt="2018-04-11T18:46:02.894" v="54"/>
          <ac:spMkLst>
            <pc:docMk/>
            <pc:sldMk cId="2544899512" sldId="260"/>
            <ac:spMk id="2" creationId="{16B90F63-D26F-42C1-AB46-6C74D5FFFB44}"/>
          </ac:spMkLst>
        </pc:spChg>
      </pc:sldChg>
      <pc:sldChg chg="modSp">
        <pc:chgData name="DiBiase, Roberto" userId="S::1796128@johnabbottcollege.net::8bccd31f-1431-4018-aa4c-4f18ccac84d5" providerId="AD" clId="Web-{F05B290A-7C71-4E1F-9B5F-8115F66B5CE5}" dt="2018-04-11T18:46:11.675" v="59"/>
        <pc:sldMkLst>
          <pc:docMk/>
          <pc:sldMk cId="2701638779" sldId="261"/>
        </pc:sldMkLst>
        <pc:spChg chg="mod">
          <ac:chgData name="DiBiase, Roberto" userId="S::1796128@johnabbottcollege.net::8bccd31f-1431-4018-aa4c-4f18ccac84d5" providerId="AD" clId="Web-{F05B290A-7C71-4E1F-9B5F-8115F66B5CE5}" dt="2018-04-11T18:46:11.675" v="59"/>
          <ac:spMkLst>
            <pc:docMk/>
            <pc:sldMk cId="2701638779" sldId="261"/>
            <ac:spMk id="2" creationId="{16B90F63-D26F-42C1-AB46-6C74D5FFFB44}"/>
          </ac:spMkLst>
        </pc:spChg>
      </pc:sldChg>
      <pc:sldChg chg="addSp modSp ord">
        <pc:chgData name="DiBiase, Roberto" userId="S::1796128@johnabbottcollege.net::8bccd31f-1431-4018-aa4c-4f18ccac84d5" providerId="AD" clId="Web-{F05B290A-7C71-4E1F-9B5F-8115F66B5CE5}" dt="2018-04-11T18:45:20.939" v="49"/>
        <pc:sldMkLst>
          <pc:docMk/>
          <pc:sldMk cId="1444387588" sldId="265"/>
        </pc:sldMkLst>
        <pc:picChg chg="add mod">
          <ac:chgData name="DiBiase, Roberto" userId="S::1796128@johnabbottcollege.net::8bccd31f-1431-4018-aa4c-4f18ccac84d5" providerId="AD" clId="Web-{F05B290A-7C71-4E1F-9B5F-8115F66B5CE5}" dt="2018-04-11T18:45:20.939" v="49"/>
          <ac:picMkLst>
            <pc:docMk/>
            <pc:sldMk cId="1444387588" sldId="265"/>
            <ac:picMk id="2" creationId="{3BB3DB29-1D35-4E06-860B-0748EDB95A6F}"/>
          </ac:picMkLst>
        </pc:picChg>
      </pc:sldChg>
      <pc:sldChg chg="addSp modSp mod ord setBg">
        <pc:chgData name="DiBiase, Roberto" userId="S::1796128@johnabbottcollege.net::8bccd31f-1431-4018-aa4c-4f18ccac84d5" providerId="AD" clId="Web-{F05B290A-7C71-4E1F-9B5F-8115F66B5CE5}" dt="2018-04-11T18:45:13.439" v="46"/>
        <pc:sldMkLst>
          <pc:docMk/>
          <pc:sldMk cId="885990121" sldId="266"/>
        </pc:sldMkLst>
        <pc:spChg chg="add">
          <ac:chgData name="DiBiase, Roberto" userId="S::1796128@johnabbottcollege.net::8bccd31f-1431-4018-aa4c-4f18ccac84d5" providerId="AD" clId="Web-{F05B290A-7C71-4E1F-9B5F-8115F66B5CE5}" dt="2018-04-11T18:41:23.881" v="21"/>
          <ac:spMkLst>
            <pc:docMk/>
            <pc:sldMk cId="885990121" sldId="266"/>
            <ac:spMk id="23" creationId="{084966D2-3C9B-4F47-8231-1DEC33D3BDFE}"/>
          </ac:spMkLst>
        </pc:spChg>
        <pc:grpChg chg="add">
          <ac:chgData name="DiBiase, Roberto" userId="S::1796128@johnabbottcollege.net::8bccd31f-1431-4018-aa4c-4f18ccac84d5" providerId="AD" clId="Web-{F05B290A-7C71-4E1F-9B5F-8115F66B5CE5}" dt="2018-04-11T18:41:23.881" v="21"/>
          <ac:grpSpMkLst>
            <pc:docMk/>
            <pc:sldMk cId="885990121" sldId="266"/>
            <ac:grpSpMk id="7" creationId="{089D35B1-0ED5-4358-8CAE-A9E49412AAA1}"/>
          </ac:grpSpMkLst>
        </pc:grpChg>
        <pc:grpChg chg="add">
          <ac:chgData name="DiBiase, Roberto" userId="S::1796128@johnabbottcollege.net::8bccd31f-1431-4018-aa4c-4f18ccac84d5" providerId="AD" clId="Web-{F05B290A-7C71-4E1F-9B5F-8115F66B5CE5}" dt="2018-04-11T18:41:23.881" v="21"/>
          <ac:grpSpMkLst>
            <pc:docMk/>
            <pc:sldMk cId="885990121" sldId="266"/>
            <ac:grpSpMk id="15" creationId="{DD65B30C-427F-449E-B039-E288E85D8AFA}"/>
          </ac:grpSpMkLst>
        </pc:grpChg>
        <pc:picChg chg="add mod">
          <ac:chgData name="DiBiase, Roberto" userId="S::1796128@johnabbottcollege.net::8bccd31f-1431-4018-aa4c-4f18ccac84d5" providerId="AD" clId="Web-{F05B290A-7C71-4E1F-9B5F-8115F66B5CE5}" dt="2018-04-11T18:41:23.881" v="21"/>
          <ac:picMkLst>
            <pc:docMk/>
            <pc:sldMk cId="885990121" sldId="266"/>
            <ac:picMk id="2" creationId="{BD43EBEF-615C-4957-BED1-8A589757D365}"/>
          </ac:picMkLst>
        </pc:picChg>
      </pc:sldChg>
      <pc:sldChg chg="addSp modSp mod setBg">
        <pc:chgData name="DiBiase, Roberto" userId="S::1796128@johnabbottcollege.net::8bccd31f-1431-4018-aa4c-4f18ccac84d5" providerId="AD" clId="Web-{F05B290A-7C71-4E1F-9B5F-8115F66B5CE5}" dt="2018-04-11T18:43:09.666" v="36"/>
        <pc:sldMkLst>
          <pc:docMk/>
          <pc:sldMk cId="1227365978" sldId="267"/>
        </pc:sldMkLst>
        <pc:spChg chg="add mod">
          <ac:chgData name="DiBiase, Roberto" userId="S::1796128@johnabbottcollege.net::8bccd31f-1431-4018-aa4c-4f18ccac84d5" providerId="AD" clId="Web-{F05B290A-7C71-4E1F-9B5F-8115F66B5CE5}" dt="2018-04-11T18:42:51.041" v="34"/>
          <ac:spMkLst>
            <pc:docMk/>
            <pc:sldMk cId="1227365978" sldId="267"/>
            <ac:spMk id="23" creationId="{8C2CE3DB-200E-4445-B316-69FE3850D6DD}"/>
          </ac:spMkLst>
        </pc:spChg>
        <pc:grpChg chg="add">
          <ac:chgData name="DiBiase, Roberto" userId="S::1796128@johnabbottcollege.net::8bccd31f-1431-4018-aa4c-4f18ccac84d5" providerId="AD" clId="Web-{F05B290A-7C71-4E1F-9B5F-8115F66B5CE5}" dt="2018-04-11T18:41:35.710" v="22"/>
          <ac:grpSpMkLst>
            <pc:docMk/>
            <pc:sldMk cId="1227365978" sldId="267"/>
            <ac:grpSpMk id="7" creationId="{089D35B1-0ED5-4358-8CAE-A9E49412AAA1}"/>
          </ac:grpSpMkLst>
        </pc:grpChg>
        <pc:grpChg chg="add">
          <ac:chgData name="DiBiase, Roberto" userId="S::1796128@johnabbottcollege.net::8bccd31f-1431-4018-aa4c-4f18ccac84d5" providerId="AD" clId="Web-{F05B290A-7C71-4E1F-9B5F-8115F66B5CE5}" dt="2018-04-11T18:41:35.710" v="22"/>
          <ac:grpSpMkLst>
            <pc:docMk/>
            <pc:sldMk cId="1227365978" sldId="267"/>
            <ac:grpSpMk id="15" creationId="{92AFBF86-5DAF-4D46-8786-F4C7A376C54D}"/>
          </ac:grpSpMkLst>
        </pc:grpChg>
        <pc:picChg chg="add mod">
          <ac:chgData name="DiBiase, Roberto" userId="S::1796128@johnabbottcollege.net::8bccd31f-1431-4018-aa4c-4f18ccac84d5" providerId="AD" clId="Web-{F05B290A-7C71-4E1F-9B5F-8115F66B5CE5}" dt="2018-04-11T18:43:09.666" v="36"/>
          <ac:picMkLst>
            <pc:docMk/>
            <pc:sldMk cId="1227365978" sldId="267"/>
            <ac:picMk id="2" creationId="{AC0B8519-C46F-4D11-8158-42E88883FFDA}"/>
          </ac:picMkLst>
        </pc:picChg>
      </pc:sldChg>
      <pc:sldChg chg="modSp new">
        <pc:chgData name="DiBiase, Roberto" userId="S::1796128@johnabbottcollege.net::8bccd31f-1431-4018-aa4c-4f18ccac84d5" providerId="AD" clId="Web-{F05B290A-7C71-4E1F-9B5F-8115F66B5CE5}" dt="2018-04-11T18:46:48.161" v="63"/>
        <pc:sldMkLst>
          <pc:docMk/>
          <pc:sldMk cId="3348219969" sldId="269"/>
        </pc:sldMkLst>
        <pc:spChg chg="mod">
          <ac:chgData name="DiBiase, Roberto" userId="S::1796128@johnabbottcollege.net::8bccd31f-1431-4018-aa4c-4f18ccac84d5" providerId="AD" clId="Web-{F05B290A-7C71-4E1F-9B5F-8115F66B5CE5}" dt="2018-04-11T18:46:48.161" v="63"/>
          <ac:spMkLst>
            <pc:docMk/>
            <pc:sldMk cId="3348219969" sldId="269"/>
            <ac:spMk id="2" creationId="{524CC6F1-2F8A-412E-AD69-3B44860305FA}"/>
          </ac:spMkLst>
        </pc:spChg>
      </pc:sldChg>
      <pc:sldChg chg="addSp modSp add mod replId modClrScheme chgLayout">
        <pc:chgData name="DiBiase, Roberto" userId="S::1796128@johnabbottcollege.net::8bccd31f-1431-4018-aa4c-4f18ccac84d5" providerId="AD" clId="Web-{F05B290A-7C71-4E1F-9B5F-8115F66B5CE5}" dt="2018-04-11T18:47:08.912" v="72"/>
        <pc:sldMkLst>
          <pc:docMk/>
          <pc:sldMk cId="1524729827" sldId="270"/>
        </pc:sldMkLst>
        <pc:spChg chg="add mod">
          <ac:chgData name="DiBiase, Roberto" userId="S::1796128@johnabbottcollege.net::8bccd31f-1431-4018-aa4c-4f18ccac84d5" providerId="AD" clId="Web-{F05B290A-7C71-4E1F-9B5F-8115F66B5CE5}" dt="2018-04-11T18:47:08.912" v="72"/>
          <ac:spMkLst>
            <pc:docMk/>
            <pc:sldMk cId="1524729827" sldId="270"/>
            <ac:spMk id="3" creationId="{6FC3AC05-5923-4AE5-9A2D-27788E82275D}"/>
          </ac:spMkLst>
        </pc:spChg>
        <pc:spChg chg="add mod">
          <ac:chgData name="DiBiase, Roberto" userId="S::1796128@johnabbottcollege.net::8bccd31f-1431-4018-aa4c-4f18ccac84d5" providerId="AD" clId="Web-{F05B290A-7C71-4E1F-9B5F-8115F66B5CE5}" dt="2018-04-11T18:47:03.974" v="67"/>
          <ac:spMkLst>
            <pc:docMk/>
            <pc:sldMk cId="1524729827" sldId="270"/>
            <ac:spMk id="5" creationId="{A39DEA09-5E64-40C2-BB18-D13494785D56}"/>
          </ac:spMkLst>
        </pc:spChg>
      </pc:sldChg>
    </pc:docChg>
  </pc:docChgLst>
  <pc:docChgLst>
    <pc:chgData name="Lauer, Brandon" userId="10033FFFA3E4630A@LIVE.COM" providerId="AD" clId="Web-{630D32B4-16F9-4E1E-8CAA-1D221F12C044}"/>
    <pc:docChg chg="modSld">
      <pc:chgData name="Lauer, Brandon" userId="10033FFFA3E4630A@LIVE.COM" providerId="AD" clId="Web-{630D32B4-16F9-4E1E-8CAA-1D221F12C044}" dt="2018-03-07T22:02:21.808" v="9"/>
      <pc:docMkLst>
        <pc:docMk/>
      </pc:docMkLst>
      <pc:sldChg chg="delSp modSp">
        <pc:chgData name="Lauer, Brandon" userId="10033FFFA3E4630A@LIVE.COM" providerId="AD" clId="Web-{630D32B4-16F9-4E1E-8CAA-1D221F12C044}" dt="2018-03-07T22:02:21.808" v="9"/>
        <pc:sldMkLst>
          <pc:docMk/>
          <pc:sldMk cId="2101156680" sldId="258"/>
        </pc:sldMkLst>
        <pc:spChg chg="mod">
          <ac:chgData name="Lauer, Brandon" userId="10033FFFA3E4630A@LIVE.COM" providerId="AD" clId="Web-{630D32B4-16F9-4E1E-8CAA-1D221F12C044}" dt="2018-03-07T22:02:07.448" v="6"/>
          <ac:spMkLst>
            <pc:docMk/>
            <pc:sldMk cId="2101156680" sldId="258"/>
            <ac:spMk id="2" creationId="{00000000-0000-0000-0000-000000000000}"/>
          </ac:spMkLst>
        </pc:spChg>
        <pc:spChg chg="del">
          <ac:chgData name="Lauer, Brandon" userId="10033FFFA3E4630A@LIVE.COM" providerId="AD" clId="Web-{630D32B4-16F9-4E1E-8CAA-1D221F12C044}" dt="2018-03-07T22:02:21.808" v="9"/>
          <ac:spMkLst>
            <pc:docMk/>
            <pc:sldMk cId="2101156680" sldId="258"/>
            <ac:spMk id="3" creationId="{00000000-0000-0000-0000-000000000000}"/>
          </ac:spMkLst>
        </pc:spChg>
      </pc:sldChg>
    </pc:docChg>
  </pc:docChgLst>
  <pc:docChgLst>
    <pc:chgData name="Lauer, Brandon" userId="S::1796174@johnabbottcollege.net::b6b20d7a-d0ce-46f2-b817-72ccac58d5ee" providerId="AD" clId="Web-{30BE1413-00FA-4177-A1B3-494654CB7501}"/>
    <pc:docChg chg="addSld modSld">
      <pc:chgData name="Lauer, Brandon" userId="S::1796174@johnabbottcollege.net::b6b20d7a-d0ce-46f2-b817-72ccac58d5ee" providerId="AD" clId="Web-{30BE1413-00FA-4177-A1B3-494654CB7501}" dt="2018-04-12T15:27:49.966" v="30"/>
      <pc:docMkLst>
        <pc:docMk/>
      </pc:docMkLst>
      <pc:sldChg chg="addSp modSp new">
        <pc:chgData name="Lauer, Brandon" userId="S::1796174@johnabbottcollege.net::b6b20d7a-d0ce-46f2-b817-72ccac58d5ee" providerId="AD" clId="Web-{30BE1413-00FA-4177-A1B3-494654CB7501}" dt="2018-04-12T15:27:49.966" v="30"/>
        <pc:sldMkLst>
          <pc:docMk/>
          <pc:sldMk cId="1778877584" sldId="273"/>
        </pc:sldMkLst>
        <pc:spChg chg="mod">
          <ac:chgData name="Lauer, Brandon" userId="S::1796174@johnabbottcollege.net::b6b20d7a-d0ce-46f2-b817-72ccac58d5ee" providerId="AD" clId="Web-{30BE1413-00FA-4177-A1B3-494654CB7501}" dt="2018-04-12T15:23:22.835" v="11"/>
          <ac:spMkLst>
            <pc:docMk/>
            <pc:sldMk cId="1778877584" sldId="273"/>
            <ac:spMk id="2" creationId="{3AAF107C-CFCD-4691-9E89-D9EB7008C297}"/>
          </ac:spMkLst>
        </pc:spChg>
        <pc:picChg chg="add mod">
          <ac:chgData name="Lauer, Brandon" userId="S::1796174@johnabbottcollege.net::b6b20d7a-d0ce-46f2-b817-72ccac58d5ee" providerId="AD" clId="Web-{30BE1413-00FA-4177-A1B3-494654CB7501}" dt="2018-04-12T15:24:45.513" v="19"/>
          <ac:picMkLst>
            <pc:docMk/>
            <pc:sldMk cId="1778877584" sldId="273"/>
            <ac:picMk id="3" creationId="{DA2DD0E7-46B4-4D1B-A13F-636A520F8BD1}"/>
          </ac:picMkLst>
        </pc:picChg>
        <pc:picChg chg="add mod">
          <ac:chgData name="Lauer, Brandon" userId="S::1796174@johnabbottcollege.net::b6b20d7a-d0ce-46f2-b817-72ccac58d5ee" providerId="AD" clId="Web-{30BE1413-00FA-4177-A1B3-494654CB7501}" dt="2018-04-12T15:27:49.966" v="30"/>
          <ac:picMkLst>
            <pc:docMk/>
            <pc:sldMk cId="1778877584" sldId="273"/>
            <ac:picMk id="5" creationId="{EEA7FCB9-4D90-4D38-9184-766D9CB0FB91}"/>
          </ac:picMkLst>
        </pc:picChg>
        <pc:picChg chg="add mod">
          <ac:chgData name="Lauer, Brandon" userId="S::1796174@johnabbottcollege.net::b6b20d7a-d0ce-46f2-b817-72ccac58d5ee" providerId="AD" clId="Web-{30BE1413-00FA-4177-A1B3-494654CB7501}" dt="2018-04-12T15:27:40.403" v="28"/>
          <ac:picMkLst>
            <pc:docMk/>
            <pc:sldMk cId="1778877584" sldId="273"/>
            <ac:picMk id="7" creationId="{FCB5B606-8E12-4B97-9531-4AB6A7FB389B}"/>
          </ac:picMkLst>
        </pc:picChg>
      </pc:sldChg>
    </pc:docChg>
  </pc:docChgLst>
  <pc:docChgLst>
    <pc:chgData name="Lauer, Brandon" userId="10033FFFA3E4630A@LIVE.COM" providerId="AD" clId="Web-{8FA36808-9E3E-4B3B-8F21-58B5F3958924}"/>
    <pc:docChg chg="addSld delSld modSld sldOrd">
      <pc:chgData name="Lauer, Brandon" userId="10033FFFA3E4630A@LIVE.COM" providerId="AD" clId="Web-{8FA36808-9E3E-4B3B-8F21-58B5F3958924}" dt="2018-03-07T16:26:00.917" v="798"/>
      <pc:docMkLst>
        <pc:docMk/>
      </pc:docMkLst>
      <pc:sldChg chg="modSp add ord replId">
        <pc:chgData name="Lauer, Brandon" userId="10033FFFA3E4630A@LIVE.COM" providerId="AD" clId="Web-{8FA36808-9E3E-4B3B-8F21-58B5F3958924}" dt="2018-03-07T16:16:43.393" v="374"/>
        <pc:sldMkLst>
          <pc:docMk/>
          <pc:sldMk cId="2544899512" sldId="260"/>
        </pc:sldMkLst>
        <pc:spChg chg="mod">
          <ac:chgData name="Lauer, Brandon" userId="10033FFFA3E4630A@LIVE.COM" providerId="AD" clId="Web-{8FA36808-9E3E-4B3B-8F21-58B5F3958924}" dt="2018-03-07T16:06:22.087" v="48"/>
          <ac:spMkLst>
            <pc:docMk/>
            <pc:sldMk cId="2544899512" sldId="260"/>
            <ac:spMk id="2" creationId="{16B90F63-D26F-42C1-AB46-6C74D5FFFB44}"/>
          </ac:spMkLst>
        </pc:spChg>
        <pc:spChg chg="mod">
          <ac:chgData name="Lauer, Brandon" userId="10033FFFA3E4630A@LIVE.COM" providerId="AD" clId="Web-{8FA36808-9E3E-4B3B-8F21-58B5F3958924}" dt="2018-03-07T16:16:43.393" v="374"/>
          <ac:spMkLst>
            <pc:docMk/>
            <pc:sldMk cId="2544899512" sldId="260"/>
            <ac:spMk id="3" creationId="{CC8C2B37-FA7E-4AD8-8162-0F8DD0053678}"/>
          </ac:spMkLst>
        </pc:spChg>
        <pc:spChg chg="mod">
          <ac:chgData name="Lauer, Brandon" userId="10033FFFA3E4630A@LIVE.COM" providerId="AD" clId="Web-{8FA36808-9E3E-4B3B-8F21-58B5F3958924}" dt="2018-03-07T16:06:33.510" v="55"/>
          <ac:spMkLst>
            <pc:docMk/>
            <pc:sldMk cId="2544899512" sldId="260"/>
            <ac:spMk id="4" creationId="{16B90F63-D26F-42C1-AB46-6C74D5FFFB44}"/>
          </ac:spMkLst>
        </pc:spChg>
      </pc:sldChg>
      <pc:sldChg chg="modSp add replId">
        <pc:chgData name="Lauer, Brandon" userId="10033FFFA3E4630A@LIVE.COM" providerId="AD" clId="Web-{8FA36808-9E3E-4B3B-8F21-58B5F3958924}" dt="2018-03-07T16:25:14.025" v="781"/>
        <pc:sldMkLst>
          <pc:docMk/>
          <pc:sldMk cId="2701638779" sldId="261"/>
        </pc:sldMkLst>
        <pc:spChg chg="mod">
          <ac:chgData name="Lauer, Brandon" userId="10033FFFA3E4630A@LIVE.COM" providerId="AD" clId="Web-{8FA36808-9E3E-4B3B-8F21-58B5F3958924}" dt="2018-03-07T16:25:14.025" v="781"/>
          <ac:spMkLst>
            <pc:docMk/>
            <pc:sldMk cId="2701638779" sldId="261"/>
            <ac:spMk id="3" creationId="{CC8C2B37-FA7E-4AD8-8162-0F8DD0053678}"/>
          </ac:spMkLst>
        </pc:spChg>
        <pc:spChg chg="mod">
          <ac:chgData name="Lauer, Brandon" userId="10033FFFA3E4630A@LIVE.COM" providerId="AD" clId="Web-{8FA36808-9E3E-4B3B-8F21-58B5F3958924}" dt="2018-03-07T16:21:37.955" v="509"/>
          <ac:spMkLst>
            <pc:docMk/>
            <pc:sldMk cId="2701638779" sldId="261"/>
            <ac:spMk id="4" creationId="{16B90F63-D26F-42C1-AB46-6C74D5FFFB44}"/>
          </ac:spMkLst>
        </pc:spChg>
      </pc:sldChg>
      <pc:sldChg chg="modSp new">
        <pc:chgData name="Lauer, Brandon" userId="10033FFFA3E4630A@LIVE.COM" providerId="AD" clId="Web-{8FA36808-9E3E-4B3B-8F21-58B5F3958924}" dt="2018-03-07T16:26:00.917" v="798"/>
        <pc:sldMkLst>
          <pc:docMk/>
          <pc:sldMk cId="2366492302" sldId="262"/>
        </pc:sldMkLst>
        <pc:spChg chg="mod">
          <ac:chgData name="Lauer, Brandon" userId="10033FFFA3E4630A@LIVE.COM" providerId="AD" clId="Web-{8FA36808-9E3E-4B3B-8F21-58B5F3958924}" dt="2018-03-07T16:26:00.917" v="798"/>
          <ac:spMkLst>
            <pc:docMk/>
            <pc:sldMk cId="2366492302" sldId="262"/>
            <ac:spMk id="2" creationId="{EBB8970A-37AD-4A8F-B481-798D9A2EE582}"/>
          </ac:spMkLst>
        </pc:spChg>
      </pc:sldChg>
    </pc:docChg>
  </pc:docChgLst>
  <pc:docChgLst>
    <pc:chgData name="DiBiase, Roberto" userId="S::1796128@johnabbottcollege.net::8bccd31f-1431-4018-aa4c-4f18ccac84d5" providerId="AD" clId="Web-{13E8874D-1A5B-4BAB-90C3-42DFA3A8DF96}"/>
    <pc:docChg chg="modSld">
      <pc:chgData name="DiBiase, Roberto" userId="S::1796128@johnabbottcollege.net::8bccd31f-1431-4018-aa4c-4f18ccac84d5" providerId="AD" clId="Web-{13E8874D-1A5B-4BAB-90C3-42DFA3A8DF96}" dt="2018-04-12T02:45:16.665" v="87"/>
      <pc:docMkLst>
        <pc:docMk/>
      </pc:docMkLst>
      <pc:sldChg chg="addSp delSp modSp mod modClrScheme chgLayout">
        <pc:chgData name="DiBiase, Roberto" userId="S::1796128@johnabbottcollege.net::8bccd31f-1431-4018-aa4c-4f18ccac84d5" providerId="AD" clId="Web-{13E8874D-1A5B-4BAB-90C3-42DFA3A8DF96}" dt="2018-04-12T02:44:36.477" v="82"/>
        <pc:sldMkLst>
          <pc:docMk/>
          <pc:sldMk cId="1752075677" sldId="268"/>
        </pc:sldMkLst>
        <pc:spChg chg="add del mod ord">
          <ac:chgData name="DiBiase, Roberto" userId="S::1796128@johnabbottcollege.net::8bccd31f-1431-4018-aa4c-4f18ccac84d5" providerId="AD" clId="Web-{13E8874D-1A5B-4BAB-90C3-42DFA3A8DF96}" dt="2018-04-12T02:43:45.694" v="21"/>
          <ac:spMkLst>
            <pc:docMk/>
            <pc:sldMk cId="1752075677" sldId="268"/>
            <ac:spMk id="11" creationId="{969B8638-B736-4B06-85EB-89BB590A708A}"/>
          </ac:spMkLst>
        </pc:spChg>
        <pc:spChg chg="add del mod ord">
          <ac:chgData name="DiBiase, Roberto" userId="S::1796128@johnabbottcollege.net::8bccd31f-1431-4018-aa4c-4f18ccac84d5" providerId="AD" clId="Web-{13E8874D-1A5B-4BAB-90C3-42DFA3A8DF96}" dt="2018-04-12T02:43:45.694" v="21"/>
          <ac:spMkLst>
            <pc:docMk/>
            <pc:sldMk cId="1752075677" sldId="268"/>
            <ac:spMk id="13" creationId="{E8F85D49-9927-490F-BC2D-11C0A43492BD}"/>
          </ac:spMkLst>
        </pc:spChg>
        <pc:spChg chg="add mod ord">
          <ac:chgData name="DiBiase, Roberto" userId="S::1796128@johnabbottcollege.net::8bccd31f-1431-4018-aa4c-4f18ccac84d5" providerId="AD" clId="Web-{13E8874D-1A5B-4BAB-90C3-42DFA3A8DF96}" dt="2018-04-12T02:44:36.477" v="82"/>
          <ac:spMkLst>
            <pc:docMk/>
            <pc:sldMk cId="1752075677" sldId="268"/>
            <ac:spMk id="15" creationId="{29BF9CA7-DEA1-44B5-8E8A-356D6688AEF4}"/>
          </ac:spMkLst>
        </pc:spChg>
        <pc:picChg chg="add mod">
          <ac:chgData name="DiBiase, Roberto" userId="S::1796128@johnabbottcollege.net::8bccd31f-1431-4018-aa4c-4f18ccac84d5" providerId="AD" clId="Web-{13E8874D-1A5B-4BAB-90C3-42DFA3A8DF96}" dt="2018-04-12T02:42:55.770" v="13"/>
          <ac:picMkLst>
            <pc:docMk/>
            <pc:sldMk cId="1752075677" sldId="268"/>
            <ac:picMk id="2" creationId="{CB6F508F-AA54-4511-B233-369321DC8D34}"/>
          </ac:picMkLst>
        </pc:picChg>
        <pc:picChg chg="add mod">
          <ac:chgData name="DiBiase, Roberto" userId="S::1796128@johnabbottcollege.net::8bccd31f-1431-4018-aa4c-4f18ccac84d5" providerId="AD" clId="Web-{13E8874D-1A5B-4BAB-90C3-42DFA3A8DF96}" dt="2018-04-12T02:43:04.442" v="15"/>
          <ac:picMkLst>
            <pc:docMk/>
            <pc:sldMk cId="1752075677" sldId="268"/>
            <ac:picMk id="4" creationId="{ABB423C1-262F-422A-B2CE-F452CF765276}"/>
          </ac:picMkLst>
        </pc:picChg>
        <pc:picChg chg="add del mod">
          <ac:chgData name="DiBiase, Roberto" userId="S::1796128@johnabbottcollege.net::8bccd31f-1431-4018-aa4c-4f18ccac84d5" providerId="AD" clId="Web-{13E8874D-1A5B-4BAB-90C3-42DFA3A8DF96}" dt="2018-04-12T02:43:15.036" v="17"/>
          <ac:picMkLst>
            <pc:docMk/>
            <pc:sldMk cId="1752075677" sldId="268"/>
            <ac:picMk id="6" creationId="{D77476EC-0F68-4A41-B964-BDE82D273ED9}"/>
          </ac:picMkLst>
        </pc:picChg>
        <pc:picChg chg="add del mod">
          <ac:chgData name="DiBiase, Roberto" userId="S::1796128@johnabbottcollege.net::8bccd31f-1431-4018-aa4c-4f18ccac84d5" providerId="AD" clId="Web-{13E8874D-1A5B-4BAB-90C3-42DFA3A8DF96}" dt="2018-04-12T02:43:29.318" v="19"/>
          <ac:picMkLst>
            <pc:docMk/>
            <pc:sldMk cId="1752075677" sldId="268"/>
            <ac:picMk id="8" creationId="{04532C32-0102-45C7-B451-648A53507EB9}"/>
          </ac:picMkLst>
        </pc:picChg>
      </pc:sldChg>
      <pc:sldChg chg="delSp modSp">
        <pc:chgData name="DiBiase, Roberto" userId="S::1796128@johnabbottcollege.net::8bccd31f-1431-4018-aa4c-4f18ccac84d5" providerId="AD" clId="Web-{13E8874D-1A5B-4BAB-90C3-42DFA3A8DF96}" dt="2018-04-12T02:45:16.665" v="86"/>
        <pc:sldMkLst>
          <pc:docMk/>
          <pc:sldMk cId="1524729827" sldId="270"/>
        </pc:sldMkLst>
        <pc:spChg chg="mod">
          <ac:chgData name="DiBiase, Roberto" userId="S::1796128@johnabbottcollege.net::8bccd31f-1431-4018-aa4c-4f18ccac84d5" providerId="AD" clId="Web-{13E8874D-1A5B-4BAB-90C3-42DFA3A8DF96}" dt="2018-04-12T02:45:16.665" v="86"/>
          <ac:spMkLst>
            <pc:docMk/>
            <pc:sldMk cId="1524729827" sldId="270"/>
            <ac:spMk id="3" creationId="{6FC3AC05-5923-4AE5-9A2D-27788E82275D}"/>
          </ac:spMkLst>
        </pc:spChg>
        <pc:spChg chg="del">
          <ac:chgData name="DiBiase, Roberto" userId="S::1796128@johnabbottcollege.net::8bccd31f-1431-4018-aa4c-4f18ccac84d5" providerId="AD" clId="Web-{13E8874D-1A5B-4BAB-90C3-42DFA3A8DF96}" dt="2018-04-12T02:45:10.337" v="83"/>
          <ac:spMkLst>
            <pc:docMk/>
            <pc:sldMk cId="1524729827" sldId="270"/>
            <ac:spMk id="5" creationId="{A39DEA09-5E64-40C2-BB18-D13494785D5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EBD45-0470-2D42-B872-3ABB40B5372D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94988-E04B-1547-818E-415AD9CFA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90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DCCB5-26DD-7548-A0D8-0737DFB3E80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5A29F-10DF-C045-A27A-83DACB565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24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7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5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5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56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79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93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0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2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7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4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2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72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3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9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/>
          <a:lstStyle/>
          <a:p>
            <a:r>
              <a:rPr lang="en-US"/>
              <a:t>Space Wars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A sci-fi space multiplayer arena brawl </a:t>
            </a:r>
          </a:p>
          <a:p>
            <a:r>
              <a:rPr lang="en-US"/>
              <a:t>Presented by Brandon Lauer &amp; Roberto Di </a:t>
            </a:r>
            <a:r>
              <a:rPr lang="en-US" err="1"/>
              <a:t>Biase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107C-CFCD-4691-9E89-D9EB7008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736" y="190500"/>
            <a:ext cx="10018713" cy="1057274"/>
          </a:xfrm>
        </p:spPr>
        <p:txBody>
          <a:bodyPr/>
          <a:lstStyle/>
          <a:p>
            <a:r>
              <a:rPr lang="en-US" dirty="0"/>
              <a:t>Multiplayer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2DD0E7-46B4-4D1B-A13F-636A520F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64" y="590550"/>
            <a:ext cx="3351942" cy="6019800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A7FCB9-4D90-4D38-9184-766D9CB0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2" y="1246909"/>
            <a:ext cx="3276600" cy="275445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B5B606-8E12-4B97-9531-4AB6A7FB3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2" y="4231150"/>
            <a:ext cx="7696200" cy="23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7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593F13-043F-4D1F-A955-7623B515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45" y="121024"/>
            <a:ext cx="10018713" cy="811306"/>
          </a:xfrm>
        </p:spPr>
        <p:txBody>
          <a:bodyPr/>
          <a:lstStyle/>
          <a:p>
            <a:r>
              <a:rPr lang="en-US" dirty="0"/>
              <a:t>Auto-Turret Target locking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75" y="1129274"/>
            <a:ext cx="10687247" cy="2856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12" y="4320289"/>
            <a:ext cx="30765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9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C2B37-FA7E-4AD8-8162-0F8DD0053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3" y="2162044"/>
            <a:ext cx="10018712" cy="4002590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B90F63-D26F-42C1-AB46-6C74D5FFFB44}"/>
              </a:ext>
            </a:extLst>
          </p:cNvPr>
          <p:cNvSpPr txBox="1">
            <a:spLocks/>
          </p:cNvSpPr>
          <p:nvPr/>
        </p:nvSpPr>
        <p:spPr>
          <a:xfrm>
            <a:off x="1484313" y="1296520"/>
            <a:ext cx="10018712" cy="8655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2800" i="1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217327"/>
            <a:ext cx="10548396" cy="64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C3AC05-5923-4AE5-9A2D-27788E822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5742" y="2698377"/>
            <a:ext cx="8574622" cy="1055843"/>
          </a:xfrm>
        </p:spPr>
        <p:txBody>
          <a:bodyPr/>
          <a:lstStyle/>
          <a:p>
            <a:pPr algn="ctr"/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52472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6A1B01-A391-41F5-AA42-78538FF5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58" y="165677"/>
            <a:ext cx="10018713" cy="175259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3135" y="1508797"/>
            <a:ext cx="10018713" cy="5010235"/>
          </a:xfrm>
        </p:spPr>
        <p:txBody>
          <a:bodyPr/>
          <a:lstStyle/>
          <a:p>
            <a:r>
              <a:rPr lang="en-US" sz="3200" dirty="0"/>
              <a:t>Add a Survival Co-op mode with waves of enemies</a:t>
            </a:r>
          </a:p>
          <a:p>
            <a:r>
              <a:rPr lang="en-US" sz="3200" dirty="0"/>
              <a:t>Implement an in-game Menu</a:t>
            </a:r>
          </a:p>
          <a:p>
            <a:r>
              <a:rPr lang="en-US" sz="3200" dirty="0"/>
              <a:t>Personalized multiplayer HUD</a:t>
            </a:r>
          </a:p>
          <a:p>
            <a:r>
              <a:rPr lang="en-US" sz="3200" dirty="0"/>
              <a:t>More power-ups and laser blasters</a:t>
            </a:r>
          </a:p>
          <a:p>
            <a:r>
              <a:rPr lang="en-US" sz="3200" dirty="0"/>
              <a:t>Different player skins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34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501" y="394470"/>
            <a:ext cx="10018713" cy="888023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18" y="981916"/>
            <a:ext cx="10018713" cy="5573769"/>
          </a:xfrm>
        </p:spPr>
        <p:txBody>
          <a:bodyPr/>
          <a:lstStyle/>
          <a:p>
            <a:pPr marL="0" indent="0">
              <a:buNone/>
            </a:pPr>
            <a:r>
              <a:rPr lang="en-US" sz="3200" u="sng" dirty="0"/>
              <a:t>Features in our Game:</a:t>
            </a:r>
          </a:p>
          <a:p>
            <a:r>
              <a:rPr lang="en-US" sz="3200" dirty="0"/>
              <a:t>Main menu with audio settings</a:t>
            </a:r>
          </a:p>
          <a:p>
            <a:r>
              <a:rPr lang="en-US" sz="3200" dirty="0"/>
              <a:t>Login and Registration menu</a:t>
            </a:r>
          </a:p>
          <a:p>
            <a:r>
              <a:rPr lang="en-US" sz="3200" dirty="0"/>
              <a:t>Shop connected to database</a:t>
            </a:r>
          </a:p>
          <a:p>
            <a:r>
              <a:rPr lang="en-US" sz="3200" dirty="0"/>
              <a:t>Multiplayer online Arena Brawl game mode</a:t>
            </a:r>
          </a:p>
          <a:p>
            <a:r>
              <a:rPr lang="en-US" sz="3200" dirty="0"/>
              <a:t>Shield blocks </a:t>
            </a:r>
          </a:p>
          <a:p>
            <a:r>
              <a:rPr lang="en-US" sz="3200" dirty="0"/>
              <a:t>Stun mine and auto-turret power-ups</a:t>
            </a:r>
          </a:p>
        </p:txBody>
      </p:sp>
    </p:spTree>
    <p:extLst>
      <p:ext uri="{BB962C8B-B14F-4D97-AF65-F5344CB8AC3E}">
        <p14:creationId xmlns:p14="http://schemas.microsoft.com/office/powerpoint/2010/main" val="4146503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0F63-D26F-42C1-AB46-6C74D5FFF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3" y="190500"/>
            <a:ext cx="10018712" cy="865524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C2B37-FA7E-4AD8-8162-0F8DD0053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3" y="2162044"/>
            <a:ext cx="10018712" cy="4002590"/>
          </a:xfrm>
        </p:spPr>
        <p:txBody>
          <a:bodyPr/>
          <a:lstStyle/>
          <a:p>
            <a:r>
              <a:rPr lang="en-US" dirty="0"/>
              <a:t>Provide players with an action packed online multiplayer experience where they battle other players using power-ups and barriers to determine who is the champion.</a:t>
            </a:r>
          </a:p>
          <a:p>
            <a:endParaRPr lang="en-US" dirty="0"/>
          </a:p>
          <a:p>
            <a:r>
              <a:rPr lang="en-US" dirty="0"/>
              <a:t>Allow the player to Register or Login in order to play and buy weapons from the Shop.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B90F63-D26F-42C1-AB46-6C74D5FFFB44}"/>
              </a:ext>
            </a:extLst>
          </p:cNvPr>
          <p:cNvSpPr txBox="1">
            <a:spLocks/>
          </p:cNvSpPr>
          <p:nvPr/>
        </p:nvSpPr>
        <p:spPr>
          <a:xfrm>
            <a:off x="1484313" y="1296520"/>
            <a:ext cx="10018712" cy="8655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i="1">
                <a:latin typeface="+mn-lt"/>
              </a:rPr>
              <a:t>Purpose / Problems solved</a:t>
            </a:r>
          </a:p>
        </p:txBody>
      </p:sp>
    </p:spTree>
    <p:extLst>
      <p:ext uri="{BB962C8B-B14F-4D97-AF65-F5344CB8AC3E}">
        <p14:creationId xmlns:p14="http://schemas.microsoft.com/office/powerpoint/2010/main" val="37714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B6EB6EA-4810-4658-809E-45E35CF0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8" y="1800761"/>
            <a:ext cx="5502833" cy="30989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5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6C70237F-B435-4291-BAC7-B406CA5CB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199" y="1801588"/>
            <a:ext cx="5476923" cy="30989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5217" y="71728"/>
            <a:ext cx="5481510" cy="13078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/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210115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3BB3DB29-1D35-4E06-860B-0748EDB9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82" y="692079"/>
            <a:ext cx="9384017" cy="52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7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F38A867-1276-4F76-AEC9-35B96622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32" y="825134"/>
            <a:ext cx="9371162" cy="53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9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60" t="10457" r="2941" b="5098"/>
          <a:stretch/>
        </p:blipFill>
        <p:spPr>
          <a:xfrm>
            <a:off x="559117" y="349623"/>
            <a:ext cx="11152330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2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108" t="34815" r="21329" b="29973"/>
          <a:stretch/>
        </p:blipFill>
        <p:spPr>
          <a:xfrm>
            <a:off x="2478253" y="0"/>
            <a:ext cx="6832075" cy="2807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05" t="38562" r="28513" b="5098"/>
          <a:stretch/>
        </p:blipFill>
        <p:spPr>
          <a:xfrm>
            <a:off x="2142560" y="2994212"/>
            <a:ext cx="7503459" cy="3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9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CD47DFE-3B47-4C56-901F-0FD472B4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1" y="2140450"/>
            <a:ext cx="5675362" cy="246434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90F63-D26F-42C1-AB46-6C74D5FFF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820" y="140527"/>
            <a:ext cx="8669516" cy="10417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Challenges / What we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2B7DD-90CA-47D4-BAC7-A1C486B1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387" y="1480060"/>
            <a:ext cx="4080511" cy="5728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100" dirty="0"/>
              <a:t>1. Display error messages in game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447968-FA43-43C3-BE73-CE5B94758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279" y="1537507"/>
            <a:ext cx="5252542" cy="43891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F6F2CD9-BAAF-4717-B8A7-54C8D3EC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154" y="4791820"/>
            <a:ext cx="3016369" cy="16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3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02DDCDC-DB20-4DFF-9E3F-7CF69F63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47" y="3163798"/>
            <a:ext cx="3997653" cy="35527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B6F508F-AA54-4511-B233-369321DC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279" y="375521"/>
            <a:ext cx="7318971" cy="265234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9BF9CA7-DEA1-44B5-8E8A-356D6688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30" y="776220"/>
            <a:ext cx="3365320" cy="17966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US" sz="4200"/>
              <a:t>2. Use the same button to Buy and Equip weapons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B67F1FC-9F23-40C6-9695-9E439FB2E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830" y="3776679"/>
            <a:ext cx="5978105" cy="22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7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152</Words>
  <Application>Microsoft Office PowerPoint</Application>
  <PresentationFormat>Widescreen</PresentationFormat>
  <Paragraphs>31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Parallax</vt:lpstr>
      <vt:lpstr>Space Wars</vt:lpstr>
      <vt:lpstr>Background</vt:lpstr>
      <vt:lpstr>Solution overview</vt:lpstr>
      <vt:lpstr>PowerPoint Presentation</vt:lpstr>
      <vt:lpstr>PowerPoint Presentation</vt:lpstr>
      <vt:lpstr>PowerPoint Presentation</vt:lpstr>
      <vt:lpstr>PowerPoint Presentation</vt:lpstr>
      <vt:lpstr>Challenges / What we learned</vt:lpstr>
      <vt:lpstr>2. Use the same button to Buy and Equip weapons</vt:lpstr>
      <vt:lpstr>Multiplayer</vt:lpstr>
      <vt:lpstr>Auto-Turret Target locking</vt:lpstr>
      <vt:lpstr>PowerPoint Presentation</vt:lpstr>
      <vt:lpstr>LIVE DEMO</vt:lpstr>
      <vt:lpstr>Future work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Wars</dc:title>
  <cp:lastModifiedBy>Brandon</cp:lastModifiedBy>
  <cp:revision>27</cp:revision>
  <dcterms:modified xsi:type="dcterms:W3CDTF">2018-04-12T15:28:17Z</dcterms:modified>
</cp:coreProperties>
</file>